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95C60514-C9D4-4E2E-8BD1-0C36CDABB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795838"/>
            <a:ext cx="1512888" cy="1512887"/>
          </a:xfrm>
          <a:custGeom>
            <a:avLst/>
            <a:gdLst>
              <a:gd name="G0" fmla="+- 9573727 0 0"/>
              <a:gd name="G1" fmla="+- -11796480 0 0"/>
              <a:gd name="G2" fmla="+- 9573727 0 -11796480"/>
              <a:gd name="G3" fmla="+- 10800 0 0"/>
              <a:gd name="G4" fmla="+- 0 0 957372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088 0 0"/>
              <a:gd name="G9" fmla="+- 0 0 -11796480"/>
              <a:gd name="G10" fmla="+- 7088 0 2700"/>
              <a:gd name="G11" fmla="cos G10 9573727"/>
              <a:gd name="G12" fmla="sin G10 9573727"/>
              <a:gd name="G13" fmla="cos 13500 9573727"/>
              <a:gd name="G14" fmla="sin 13500 9573727"/>
              <a:gd name="G15" fmla="+- G11 10800 0"/>
              <a:gd name="G16" fmla="+- G12 10800 0"/>
              <a:gd name="G17" fmla="+- G13 10800 0"/>
              <a:gd name="G18" fmla="+- G14 10800 0"/>
              <a:gd name="G19" fmla="*/ 7088 1 2"/>
              <a:gd name="G20" fmla="+- G19 5400 0"/>
              <a:gd name="G21" fmla="cos G20 9573727"/>
              <a:gd name="G22" fmla="sin G20 9573727"/>
              <a:gd name="G23" fmla="+- G21 10800 0"/>
              <a:gd name="G24" fmla="+- G12 G23 G22"/>
              <a:gd name="G25" fmla="+- G22 G23 G11"/>
              <a:gd name="G26" fmla="cos 10800 9573727"/>
              <a:gd name="G27" fmla="sin 10800 9573727"/>
              <a:gd name="G28" fmla="cos 7088 9573727"/>
              <a:gd name="G29" fmla="sin 7088 957372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957372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088 G39"/>
              <a:gd name="G43" fmla="sin 70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1130 w 21600"/>
              <a:gd name="T5" fmla="*/ 7649 h 21600"/>
              <a:gd name="T6" fmla="*/ 1856 w 21600"/>
              <a:gd name="T7" fmla="*/ 10799 h 21600"/>
              <a:gd name="T8" fmla="*/ 17579 w 21600"/>
              <a:gd name="T9" fmla="*/ 8732 h 21600"/>
              <a:gd name="T10" fmla="*/ -403 w 21600"/>
              <a:gd name="T11" fmla="*/ 18332 h 21600"/>
              <a:gd name="T12" fmla="*/ 835 w 21600"/>
              <a:gd name="T13" fmla="*/ 12009 h 21600"/>
              <a:gd name="T14" fmla="*/ 7158 w 21600"/>
              <a:gd name="T15" fmla="*/ 1324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918" y="14754"/>
                </a:moveTo>
                <a:cubicBezTo>
                  <a:pt x="6234" y="16713"/>
                  <a:pt x="8440" y="17888"/>
                  <a:pt x="10800" y="17888"/>
                </a:cubicBezTo>
                <a:cubicBezTo>
                  <a:pt x="14714" y="17888"/>
                  <a:pt x="17888" y="14714"/>
                  <a:pt x="17888" y="10800"/>
                </a:cubicBezTo>
                <a:cubicBezTo>
                  <a:pt x="17888" y="6885"/>
                  <a:pt x="14714" y="3712"/>
                  <a:pt x="10800" y="3712"/>
                </a:cubicBezTo>
                <a:cubicBezTo>
                  <a:pt x="6885" y="3712"/>
                  <a:pt x="3712" y="6885"/>
                  <a:pt x="3712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204" y="21600"/>
                  <a:pt x="3844" y="19810"/>
                  <a:pt x="1837" y="16826"/>
                </a:cubicBezTo>
                <a:lnTo>
                  <a:pt x="-403" y="18332"/>
                </a:lnTo>
                <a:lnTo>
                  <a:pt x="835" y="12009"/>
                </a:lnTo>
                <a:lnTo>
                  <a:pt x="7158" y="13248"/>
                </a:lnTo>
                <a:lnTo>
                  <a:pt x="4918" y="14754"/>
                </a:lnTo>
                <a:close/>
              </a:path>
            </a:pathLst>
          </a:custGeom>
          <a:solidFill>
            <a:srgbClr val="FF0000"/>
          </a:solidFill>
          <a:ln w="571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22C93EE7-510D-4DB4-AF63-2971C114A7D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60613" y="4724400"/>
            <a:ext cx="1512887" cy="1512888"/>
          </a:xfrm>
          <a:custGeom>
            <a:avLst/>
            <a:gdLst>
              <a:gd name="G0" fmla="+- 9573727 0 0"/>
              <a:gd name="G1" fmla="+- -11796480 0 0"/>
              <a:gd name="G2" fmla="+- 9573727 0 -11796480"/>
              <a:gd name="G3" fmla="+- 10800 0 0"/>
              <a:gd name="G4" fmla="+- 0 0 957372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088 0 0"/>
              <a:gd name="G9" fmla="+- 0 0 -11796480"/>
              <a:gd name="G10" fmla="+- 7088 0 2700"/>
              <a:gd name="G11" fmla="cos G10 9573727"/>
              <a:gd name="G12" fmla="sin G10 9573727"/>
              <a:gd name="G13" fmla="cos 13500 9573727"/>
              <a:gd name="G14" fmla="sin 13500 9573727"/>
              <a:gd name="G15" fmla="+- G11 10800 0"/>
              <a:gd name="G16" fmla="+- G12 10800 0"/>
              <a:gd name="G17" fmla="+- G13 10800 0"/>
              <a:gd name="G18" fmla="+- G14 10800 0"/>
              <a:gd name="G19" fmla="*/ 7088 1 2"/>
              <a:gd name="G20" fmla="+- G19 5400 0"/>
              <a:gd name="G21" fmla="cos G20 9573727"/>
              <a:gd name="G22" fmla="sin G20 9573727"/>
              <a:gd name="G23" fmla="+- G21 10800 0"/>
              <a:gd name="G24" fmla="+- G12 G23 G22"/>
              <a:gd name="G25" fmla="+- G22 G23 G11"/>
              <a:gd name="G26" fmla="cos 10800 9573727"/>
              <a:gd name="G27" fmla="sin 10800 9573727"/>
              <a:gd name="G28" fmla="cos 7088 9573727"/>
              <a:gd name="G29" fmla="sin 7088 957372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957372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088 G39"/>
              <a:gd name="G43" fmla="sin 70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1130 w 21600"/>
              <a:gd name="T5" fmla="*/ 7649 h 21600"/>
              <a:gd name="T6" fmla="*/ 1856 w 21600"/>
              <a:gd name="T7" fmla="*/ 10799 h 21600"/>
              <a:gd name="T8" fmla="*/ 17579 w 21600"/>
              <a:gd name="T9" fmla="*/ 8732 h 21600"/>
              <a:gd name="T10" fmla="*/ -403 w 21600"/>
              <a:gd name="T11" fmla="*/ 18332 h 21600"/>
              <a:gd name="T12" fmla="*/ 835 w 21600"/>
              <a:gd name="T13" fmla="*/ 12009 h 21600"/>
              <a:gd name="T14" fmla="*/ 7158 w 21600"/>
              <a:gd name="T15" fmla="*/ 1324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918" y="14754"/>
                </a:moveTo>
                <a:cubicBezTo>
                  <a:pt x="6234" y="16713"/>
                  <a:pt x="8440" y="17888"/>
                  <a:pt x="10800" y="17888"/>
                </a:cubicBezTo>
                <a:cubicBezTo>
                  <a:pt x="14714" y="17888"/>
                  <a:pt x="17888" y="14714"/>
                  <a:pt x="17888" y="10800"/>
                </a:cubicBezTo>
                <a:cubicBezTo>
                  <a:pt x="17888" y="6885"/>
                  <a:pt x="14714" y="3712"/>
                  <a:pt x="10800" y="3712"/>
                </a:cubicBezTo>
                <a:cubicBezTo>
                  <a:pt x="6885" y="3712"/>
                  <a:pt x="3712" y="6885"/>
                  <a:pt x="3712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204" y="21600"/>
                  <a:pt x="3844" y="19810"/>
                  <a:pt x="1837" y="16826"/>
                </a:cubicBezTo>
                <a:lnTo>
                  <a:pt x="-403" y="18332"/>
                </a:lnTo>
                <a:lnTo>
                  <a:pt x="835" y="12009"/>
                </a:lnTo>
                <a:lnTo>
                  <a:pt x="7158" y="13248"/>
                </a:lnTo>
                <a:lnTo>
                  <a:pt x="4918" y="14754"/>
                </a:lnTo>
                <a:close/>
              </a:path>
            </a:pathLst>
          </a:custGeom>
          <a:solidFill>
            <a:srgbClr val="FF0000"/>
          </a:solidFill>
          <a:ln w="571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9B2BA7AA-2AE0-450D-A624-AEE0D0E03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4724400"/>
            <a:ext cx="1512888" cy="1512888"/>
          </a:xfrm>
          <a:custGeom>
            <a:avLst/>
            <a:gdLst>
              <a:gd name="G0" fmla="+- 11306906 0 0"/>
              <a:gd name="G1" fmla="+- -3651914 0 0"/>
              <a:gd name="G2" fmla="+- 11306906 0 -3651914"/>
              <a:gd name="G3" fmla="+- 10800 0 0"/>
              <a:gd name="G4" fmla="+- 0 0 11306906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4445 0 0"/>
              <a:gd name="G9" fmla="+- 0 0 -3651914"/>
              <a:gd name="G10" fmla="+- 4445 0 2700"/>
              <a:gd name="G11" fmla="cos G10 11306906"/>
              <a:gd name="G12" fmla="sin G10 11306906"/>
              <a:gd name="G13" fmla="cos 13500 11306906"/>
              <a:gd name="G14" fmla="sin 13500 11306906"/>
              <a:gd name="G15" fmla="+- G11 10800 0"/>
              <a:gd name="G16" fmla="+- G12 10800 0"/>
              <a:gd name="G17" fmla="+- G13 10800 0"/>
              <a:gd name="G18" fmla="+- G14 10800 0"/>
              <a:gd name="G19" fmla="*/ 4445 1 2"/>
              <a:gd name="G20" fmla="+- G19 5400 0"/>
              <a:gd name="G21" fmla="cos G20 11306906"/>
              <a:gd name="G22" fmla="sin G20 11306906"/>
              <a:gd name="G23" fmla="+- G21 10800 0"/>
              <a:gd name="G24" fmla="+- G12 G23 G22"/>
              <a:gd name="G25" fmla="+- G22 G23 G11"/>
              <a:gd name="G26" fmla="cos 10800 11306906"/>
              <a:gd name="G27" fmla="sin 10800 11306906"/>
              <a:gd name="G28" fmla="cos 4445 11306906"/>
              <a:gd name="G29" fmla="sin 4445 11306906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3651914"/>
              <a:gd name="G36" fmla="sin G34 -3651914"/>
              <a:gd name="G37" fmla="+/ -3651914 11306906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4445 G39"/>
              <a:gd name="G43" fmla="sin 4445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458 w 21600"/>
              <a:gd name="T5" fmla="*/ 19998 h 21600"/>
              <a:gd name="T6" fmla="*/ 15093 w 21600"/>
              <a:gd name="T7" fmla="*/ 4500 h 21600"/>
              <a:gd name="T8" fmla="*/ 13128 w 21600"/>
              <a:gd name="T9" fmla="*/ 14586 h 21600"/>
              <a:gd name="T10" fmla="*/ -2586 w 21600"/>
              <a:gd name="T11" fmla="*/ 12555 h 21600"/>
              <a:gd name="T12" fmla="*/ 2476 w 21600"/>
              <a:gd name="T13" fmla="*/ 5963 h 21600"/>
              <a:gd name="T14" fmla="*/ 9069 w 21600"/>
              <a:gd name="T15" fmla="*/ 110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6392" y="11377"/>
                </a:moveTo>
                <a:cubicBezTo>
                  <a:pt x="6682" y="13590"/>
                  <a:pt x="8568" y="15245"/>
                  <a:pt x="10800" y="15245"/>
                </a:cubicBezTo>
                <a:cubicBezTo>
                  <a:pt x="13254" y="15245"/>
                  <a:pt x="15245" y="13254"/>
                  <a:pt x="15245" y="10800"/>
                </a:cubicBezTo>
                <a:cubicBezTo>
                  <a:pt x="15245" y="9329"/>
                  <a:pt x="14518" y="7954"/>
                  <a:pt x="13303" y="7126"/>
                </a:cubicBezTo>
                <a:lnTo>
                  <a:pt x="16882" y="1875"/>
                </a:lnTo>
                <a:cubicBezTo>
                  <a:pt x="19833" y="3887"/>
                  <a:pt x="21600" y="7228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5378" y="21600"/>
                  <a:pt x="796" y="17580"/>
                  <a:pt x="91" y="12204"/>
                </a:cubicBezTo>
                <a:lnTo>
                  <a:pt x="-2586" y="12555"/>
                </a:lnTo>
                <a:lnTo>
                  <a:pt x="2476" y="5963"/>
                </a:lnTo>
                <a:lnTo>
                  <a:pt x="9069" y="11026"/>
                </a:lnTo>
                <a:lnTo>
                  <a:pt x="6392" y="11377"/>
                </a:lnTo>
                <a:close/>
              </a:path>
            </a:pathLst>
          </a:custGeom>
          <a:solidFill>
            <a:srgbClr val="FF0000"/>
          </a:solidFill>
          <a:ln w="571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7B76870-2E4C-43DD-9A8B-D433146A958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977188" y="4797425"/>
            <a:ext cx="1512887" cy="1512888"/>
          </a:xfrm>
          <a:custGeom>
            <a:avLst/>
            <a:gdLst>
              <a:gd name="G0" fmla="+- 2696693 0 0"/>
              <a:gd name="G1" fmla="+- -11796480 0 0"/>
              <a:gd name="G2" fmla="+- 2696693 0 -11796480"/>
              <a:gd name="G3" fmla="+- 10800 0 0"/>
              <a:gd name="G4" fmla="+- 0 0 269669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010 0 0"/>
              <a:gd name="G9" fmla="+- 0 0 -11796480"/>
              <a:gd name="G10" fmla="+- 5010 0 2700"/>
              <a:gd name="G11" fmla="cos G10 2696693"/>
              <a:gd name="G12" fmla="sin G10 2696693"/>
              <a:gd name="G13" fmla="cos 13500 2696693"/>
              <a:gd name="G14" fmla="sin 13500 2696693"/>
              <a:gd name="G15" fmla="+- G11 10800 0"/>
              <a:gd name="G16" fmla="+- G12 10800 0"/>
              <a:gd name="G17" fmla="+- G13 10800 0"/>
              <a:gd name="G18" fmla="+- G14 10800 0"/>
              <a:gd name="G19" fmla="*/ 5010 1 2"/>
              <a:gd name="G20" fmla="+- G19 5400 0"/>
              <a:gd name="G21" fmla="cos G20 2696693"/>
              <a:gd name="G22" fmla="sin G20 2696693"/>
              <a:gd name="G23" fmla="+- G21 10800 0"/>
              <a:gd name="G24" fmla="+- G12 G23 G22"/>
              <a:gd name="G25" fmla="+- G22 G23 G11"/>
              <a:gd name="G26" fmla="cos 10800 2696693"/>
              <a:gd name="G27" fmla="sin 10800 2696693"/>
              <a:gd name="G28" fmla="cos 5010 2696693"/>
              <a:gd name="G29" fmla="sin 5010 269669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269669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010 G39"/>
              <a:gd name="G43" fmla="sin 501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4595 w 21600"/>
              <a:gd name="T5" fmla="*/ 688 h 21600"/>
              <a:gd name="T6" fmla="*/ 2895 w 21600"/>
              <a:gd name="T7" fmla="*/ 10799 h 21600"/>
              <a:gd name="T8" fmla="*/ 12560 w 21600"/>
              <a:gd name="T9" fmla="*/ 6109 h 21600"/>
              <a:gd name="T10" fmla="*/ 20965 w 21600"/>
              <a:gd name="T11" fmla="*/ 19683 h 21600"/>
              <a:gd name="T12" fmla="*/ 13071 w 21600"/>
              <a:gd name="T13" fmla="*/ 20214 h 21600"/>
              <a:gd name="T14" fmla="*/ 12539 w 21600"/>
              <a:gd name="T15" fmla="*/ 1232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4572" y="14096"/>
                </a:moveTo>
                <a:cubicBezTo>
                  <a:pt x="15370" y="13183"/>
                  <a:pt x="15810" y="12012"/>
                  <a:pt x="15810" y="10800"/>
                </a:cubicBezTo>
                <a:cubicBezTo>
                  <a:pt x="15810" y="8033"/>
                  <a:pt x="13566" y="5790"/>
                  <a:pt x="10800" y="5790"/>
                </a:cubicBezTo>
                <a:cubicBezTo>
                  <a:pt x="8033" y="5790"/>
                  <a:pt x="5790" y="8033"/>
                  <a:pt x="5790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3413"/>
                  <a:pt x="20652" y="15938"/>
                  <a:pt x="18932" y="17906"/>
                </a:cubicBezTo>
                <a:lnTo>
                  <a:pt x="20965" y="19683"/>
                </a:lnTo>
                <a:lnTo>
                  <a:pt x="13071" y="20214"/>
                </a:lnTo>
                <a:lnTo>
                  <a:pt x="12539" y="12320"/>
                </a:lnTo>
                <a:lnTo>
                  <a:pt x="14572" y="14096"/>
                </a:lnTo>
                <a:close/>
              </a:path>
            </a:pathLst>
          </a:custGeom>
          <a:solidFill>
            <a:srgbClr val="FF0000"/>
          </a:solidFill>
          <a:ln w="571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7">
            <a:extLst>
              <a:ext uri="{FF2B5EF4-FFF2-40B4-BE49-F238E27FC236}">
                <a16:creationId xmlns:a16="http://schemas.microsoft.com/office/drawing/2014/main" id="{CBFC66F7-BB86-4A33-B8D8-6CF328F35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4868863"/>
            <a:ext cx="1512888" cy="1512887"/>
          </a:xfrm>
          <a:custGeom>
            <a:avLst/>
            <a:gdLst>
              <a:gd name="G0" fmla="+- -5748123 0 0"/>
              <a:gd name="G1" fmla="+- 5836458 0 0"/>
              <a:gd name="G2" fmla="+- -5748123 0 5836458"/>
              <a:gd name="G3" fmla="+- 10800 0 0"/>
              <a:gd name="G4" fmla="+- 0 0 -574812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954 0 0"/>
              <a:gd name="G9" fmla="+- 0 0 5836458"/>
              <a:gd name="G10" fmla="+- 5954 0 2700"/>
              <a:gd name="G11" fmla="cos G10 -5748123"/>
              <a:gd name="G12" fmla="sin G10 -5748123"/>
              <a:gd name="G13" fmla="cos 13500 -5748123"/>
              <a:gd name="G14" fmla="sin 13500 -5748123"/>
              <a:gd name="G15" fmla="+- G11 10800 0"/>
              <a:gd name="G16" fmla="+- G12 10800 0"/>
              <a:gd name="G17" fmla="+- G13 10800 0"/>
              <a:gd name="G18" fmla="+- G14 10800 0"/>
              <a:gd name="G19" fmla="*/ 5954 1 2"/>
              <a:gd name="G20" fmla="+- G19 5400 0"/>
              <a:gd name="G21" fmla="cos G20 -5748123"/>
              <a:gd name="G22" fmla="sin G20 -5748123"/>
              <a:gd name="G23" fmla="+- G21 10800 0"/>
              <a:gd name="G24" fmla="+- G12 G23 G22"/>
              <a:gd name="G25" fmla="+- G22 G23 G11"/>
              <a:gd name="G26" fmla="cos 10800 -5748123"/>
              <a:gd name="G27" fmla="sin 10800 -5748123"/>
              <a:gd name="G28" fmla="cos 5954 -5748123"/>
              <a:gd name="G29" fmla="sin 5954 -574812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5836458"/>
              <a:gd name="G36" fmla="sin G34 5836458"/>
              <a:gd name="G37" fmla="+/ 5836458 -574812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954 G39"/>
              <a:gd name="G43" fmla="sin 5954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0 w 21600"/>
              <a:gd name="T5" fmla="*/ 10672 h 21600"/>
              <a:gd name="T6" fmla="*/ 10937 w 21600"/>
              <a:gd name="T7" fmla="*/ 19175 h 21600"/>
              <a:gd name="T8" fmla="*/ 4846 w 21600"/>
              <a:gd name="T9" fmla="*/ 10729 h 21600"/>
              <a:gd name="T10" fmla="*/ 11339 w 21600"/>
              <a:gd name="T11" fmla="*/ -2690 h 21600"/>
              <a:gd name="T12" fmla="*/ 16253 w 21600"/>
              <a:gd name="T13" fmla="*/ 2633 h 21600"/>
              <a:gd name="T14" fmla="*/ 10930 w 21600"/>
              <a:gd name="T15" fmla="*/ 754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1037" y="4850"/>
                </a:moveTo>
                <a:cubicBezTo>
                  <a:pt x="10958" y="4847"/>
                  <a:pt x="10879" y="4846"/>
                  <a:pt x="10800" y="4846"/>
                </a:cubicBezTo>
                <a:cubicBezTo>
                  <a:pt x="7511" y="4846"/>
                  <a:pt x="4846" y="7511"/>
                  <a:pt x="4846" y="10800"/>
                </a:cubicBezTo>
                <a:cubicBezTo>
                  <a:pt x="4846" y="14088"/>
                  <a:pt x="7511" y="16754"/>
                  <a:pt x="10800" y="16754"/>
                </a:cubicBezTo>
                <a:cubicBezTo>
                  <a:pt x="10832" y="16754"/>
                  <a:pt x="10865" y="16753"/>
                  <a:pt x="10897" y="16753"/>
                </a:cubicBezTo>
                <a:lnTo>
                  <a:pt x="10977" y="21598"/>
                </a:lnTo>
                <a:cubicBezTo>
                  <a:pt x="10918" y="21599"/>
                  <a:pt x="10859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0943" y="0"/>
                  <a:pt x="11087" y="2"/>
                  <a:pt x="11231" y="8"/>
                </a:cubicBezTo>
                <a:lnTo>
                  <a:pt x="11339" y="-2690"/>
                </a:lnTo>
                <a:lnTo>
                  <a:pt x="16253" y="2633"/>
                </a:lnTo>
                <a:lnTo>
                  <a:pt x="10930" y="7548"/>
                </a:lnTo>
                <a:lnTo>
                  <a:pt x="11037" y="4850"/>
                </a:lnTo>
                <a:close/>
              </a:path>
            </a:pathLst>
          </a:custGeom>
          <a:solidFill>
            <a:srgbClr val="FF0000"/>
          </a:solidFill>
          <a:ln w="571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C5FBC0FB-36EF-4A63-85F3-34EEC721D20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440113" y="4797425"/>
            <a:ext cx="1512887" cy="1512888"/>
          </a:xfrm>
          <a:custGeom>
            <a:avLst/>
            <a:gdLst>
              <a:gd name="G0" fmla="+- -5795897 0 0"/>
              <a:gd name="G1" fmla="+- 5851177 0 0"/>
              <a:gd name="G2" fmla="+- -5795897 0 5851177"/>
              <a:gd name="G3" fmla="+- 10800 0 0"/>
              <a:gd name="G4" fmla="+- 0 0 -579589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201 0 0"/>
              <a:gd name="G9" fmla="+- 0 0 5851177"/>
              <a:gd name="G10" fmla="+- 6201 0 2700"/>
              <a:gd name="G11" fmla="cos G10 -5795897"/>
              <a:gd name="G12" fmla="sin G10 -5795897"/>
              <a:gd name="G13" fmla="cos 13500 -5795897"/>
              <a:gd name="G14" fmla="sin 13500 -5795897"/>
              <a:gd name="G15" fmla="+- G11 10800 0"/>
              <a:gd name="G16" fmla="+- G12 10800 0"/>
              <a:gd name="G17" fmla="+- G13 10800 0"/>
              <a:gd name="G18" fmla="+- G14 10800 0"/>
              <a:gd name="G19" fmla="*/ 6201 1 2"/>
              <a:gd name="G20" fmla="+- G19 5400 0"/>
              <a:gd name="G21" fmla="cos G20 -5795897"/>
              <a:gd name="G22" fmla="sin G20 -5795897"/>
              <a:gd name="G23" fmla="+- G21 10800 0"/>
              <a:gd name="G24" fmla="+- G12 G23 G22"/>
              <a:gd name="G25" fmla="+- G22 G23 G11"/>
              <a:gd name="G26" fmla="cos 10800 -5795897"/>
              <a:gd name="G27" fmla="sin 10800 -5795897"/>
              <a:gd name="G28" fmla="cos 6201 -5795897"/>
              <a:gd name="G29" fmla="sin 6201 -579589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5851177"/>
              <a:gd name="G36" fmla="sin G34 5851177"/>
              <a:gd name="G37" fmla="+/ 5851177 -579589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201 G39"/>
              <a:gd name="G43" fmla="sin 6201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0 w 21600"/>
              <a:gd name="T5" fmla="*/ 10720 h 21600"/>
              <a:gd name="T6" fmla="*/ 10906 w 21600"/>
              <a:gd name="T7" fmla="*/ 19300 h 21600"/>
              <a:gd name="T8" fmla="*/ 4599 w 21600"/>
              <a:gd name="T9" fmla="*/ 10754 h 21600"/>
              <a:gd name="T10" fmla="*/ 11167 w 21600"/>
              <a:gd name="T11" fmla="*/ -2695 h 21600"/>
              <a:gd name="T12" fmla="*/ 16029 w 21600"/>
              <a:gd name="T13" fmla="*/ 2438 h 21600"/>
              <a:gd name="T14" fmla="*/ 10895 w 21600"/>
              <a:gd name="T15" fmla="*/ 73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968" y="4601"/>
                </a:moveTo>
                <a:cubicBezTo>
                  <a:pt x="10912" y="4599"/>
                  <a:pt x="10856" y="4599"/>
                  <a:pt x="10800" y="4599"/>
                </a:cubicBezTo>
                <a:cubicBezTo>
                  <a:pt x="7375" y="4599"/>
                  <a:pt x="4599" y="7375"/>
                  <a:pt x="4599" y="10800"/>
                </a:cubicBezTo>
                <a:cubicBezTo>
                  <a:pt x="4599" y="14224"/>
                  <a:pt x="7375" y="17001"/>
                  <a:pt x="10800" y="17001"/>
                </a:cubicBezTo>
                <a:cubicBezTo>
                  <a:pt x="10825" y="17001"/>
                  <a:pt x="10851" y="17000"/>
                  <a:pt x="10877" y="17000"/>
                </a:cubicBezTo>
                <a:lnTo>
                  <a:pt x="10935" y="21599"/>
                </a:lnTo>
                <a:cubicBezTo>
                  <a:pt x="10890" y="21599"/>
                  <a:pt x="10845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0898" y="0"/>
                  <a:pt x="10996" y="1"/>
                  <a:pt x="11094" y="4"/>
                </a:cubicBezTo>
                <a:lnTo>
                  <a:pt x="11167" y="-2695"/>
                </a:lnTo>
                <a:lnTo>
                  <a:pt x="16029" y="2438"/>
                </a:lnTo>
                <a:lnTo>
                  <a:pt x="10895" y="7300"/>
                </a:lnTo>
                <a:lnTo>
                  <a:pt x="10968" y="4601"/>
                </a:lnTo>
                <a:close/>
              </a:path>
            </a:pathLst>
          </a:custGeom>
          <a:solidFill>
            <a:srgbClr val="FF0000"/>
          </a:solidFill>
          <a:ln w="571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" name="Group 14">
            <a:extLst>
              <a:ext uri="{FF2B5EF4-FFF2-40B4-BE49-F238E27FC236}">
                <a16:creationId xmlns:a16="http://schemas.microsoft.com/office/drawing/2014/main" id="{C2871ABE-1ABC-488F-91EA-DE39B74A8669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908050"/>
            <a:ext cx="1512888" cy="1512888"/>
            <a:chOff x="2621" y="1797"/>
            <a:chExt cx="953" cy="953"/>
          </a:xfrm>
          <a:solidFill>
            <a:srgbClr val="FF0000"/>
          </a:solidFill>
        </p:grpSpPr>
        <p:sp>
          <p:nvSpPr>
            <p:cNvPr id="9" name="AutoShape 11">
              <a:extLst>
                <a:ext uri="{FF2B5EF4-FFF2-40B4-BE49-F238E27FC236}">
                  <a16:creationId xmlns:a16="http://schemas.microsoft.com/office/drawing/2014/main" id="{D26B5761-A5AB-4A90-9A49-E91833B6BC3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9573727 0 0"/>
                <a:gd name="G1" fmla="+- 2943415 0 0"/>
                <a:gd name="G2" fmla="+- 9573727 0 2943415"/>
                <a:gd name="G3" fmla="+- 10800 0 0"/>
                <a:gd name="G4" fmla="+- 0 0 9573727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8 0 0"/>
                <a:gd name="G9" fmla="+- 0 0 2943415"/>
                <a:gd name="G10" fmla="+- 7088 0 2700"/>
                <a:gd name="G11" fmla="cos G10 9573727"/>
                <a:gd name="G12" fmla="sin G10 9573727"/>
                <a:gd name="G13" fmla="cos 13500 9573727"/>
                <a:gd name="G14" fmla="sin 13500 9573727"/>
                <a:gd name="G15" fmla="+- G11 10800 0"/>
                <a:gd name="G16" fmla="+- G12 10800 0"/>
                <a:gd name="G17" fmla="+- G13 10800 0"/>
                <a:gd name="G18" fmla="+- G14 10800 0"/>
                <a:gd name="G19" fmla="*/ 7088 1 2"/>
                <a:gd name="G20" fmla="+- G19 5400 0"/>
                <a:gd name="G21" fmla="cos G20 9573727"/>
                <a:gd name="G22" fmla="sin G20 9573727"/>
                <a:gd name="G23" fmla="+- G21 10800 0"/>
                <a:gd name="G24" fmla="+- G12 G23 G22"/>
                <a:gd name="G25" fmla="+- G22 G23 G11"/>
                <a:gd name="G26" fmla="cos 10800 9573727"/>
                <a:gd name="G27" fmla="sin 10800 9573727"/>
                <a:gd name="G28" fmla="cos 7088 9573727"/>
                <a:gd name="G29" fmla="sin 7088 9573727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2943415"/>
                <a:gd name="G36" fmla="sin G34 2943415"/>
                <a:gd name="G37" fmla="+/ 2943415 9573727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8 G39"/>
                <a:gd name="G43" fmla="sin 7088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765 w 21600"/>
                <a:gd name="T5" fmla="*/ 21550 h 21600"/>
                <a:gd name="T6" fmla="*/ 17133 w 21600"/>
                <a:gd name="T7" fmla="*/ 17114 h 21600"/>
                <a:gd name="T8" fmla="*/ 10120 w 21600"/>
                <a:gd name="T9" fmla="*/ 17855 h 21600"/>
                <a:gd name="T10" fmla="*/ -403 w 21600"/>
                <a:gd name="T11" fmla="*/ 18332 h 21600"/>
                <a:gd name="T12" fmla="*/ 835 w 21600"/>
                <a:gd name="T13" fmla="*/ 12009 h 21600"/>
                <a:gd name="T14" fmla="*/ 7158 w 21600"/>
                <a:gd name="T15" fmla="*/ 1324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18" y="14754"/>
                  </a:moveTo>
                  <a:cubicBezTo>
                    <a:pt x="6234" y="16713"/>
                    <a:pt x="8440" y="17888"/>
                    <a:pt x="10800" y="17888"/>
                  </a:cubicBezTo>
                  <a:cubicBezTo>
                    <a:pt x="12683" y="17888"/>
                    <a:pt x="14489" y="17138"/>
                    <a:pt x="15819" y="15804"/>
                  </a:cubicBezTo>
                  <a:lnTo>
                    <a:pt x="18448" y="18425"/>
                  </a:lnTo>
                  <a:cubicBezTo>
                    <a:pt x="16422" y="20457"/>
                    <a:pt x="13670" y="21600"/>
                    <a:pt x="10800" y="21600"/>
                  </a:cubicBezTo>
                  <a:cubicBezTo>
                    <a:pt x="7204" y="21600"/>
                    <a:pt x="3844" y="19810"/>
                    <a:pt x="1837" y="16826"/>
                  </a:cubicBezTo>
                  <a:lnTo>
                    <a:pt x="-403" y="18332"/>
                  </a:lnTo>
                  <a:lnTo>
                    <a:pt x="835" y="12009"/>
                  </a:lnTo>
                  <a:lnTo>
                    <a:pt x="7158" y="13248"/>
                  </a:lnTo>
                  <a:lnTo>
                    <a:pt x="4918" y="14754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AutoShape 12">
              <a:extLst>
                <a:ext uri="{FF2B5EF4-FFF2-40B4-BE49-F238E27FC236}">
                  <a16:creationId xmlns:a16="http://schemas.microsoft.com/office/drawing/2014/main" id="{FB5933F7-7424-4B30-88AD-9003AA36B6A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-7001835 0 0"/>
                <a:gd name="G1" fmla="+- -11604548 0 0"/>
                <a:gd name="G2" fmla="+- -7001835 0 -11604548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1604548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604548"/>
                <a:gd name="G36" fmla="sin G34 -11604548"/>
                <a:gd name="G37" fmla="+/ -11604548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294 w 21600"/>
                <a:gd name="T5" fmla="*/ 4144 h 21600"/>
                <a:gd name="T6" fmla="*/ 2066 w 21600"/>
                <a:gd name="T7" fmla="*/ 10353 h 21600"/>
                <a:gd name="T8" fmla="*/ 5532 w 21600"/>
                <a:gd name="T9" fmla="*/ 6677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6161" y="5215"/>
                    <a:pt x="4263" y="7639"/>
                    <a:pt x="4119" y="10458"/>
                  </a:cubicBezTo>
                  <a:lnTo>
                    <a:pt x="14" y="10248"/>
                  </a:lnTo>
                  <a:cubicBezTo>
                    <a:pt x="246" y="5697"/>
                    <a:pt x="3310" y="1783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AutoShape 13">
              <a:extLst>
                <a:ext uri="{FF2B5EF4-FFF2-40B4-BE49-F238E27FC236}">
                  <a16:creationId xmlns:a16="http://schemas.microsoft.com/office/drawing/2014/main" id="{4CCF15F6-B306-4835-82AF-5519810D5D2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518913 0 0"/>
                <a:gd name="G1" fmla="+- -4548209 0 0"/>
                <a:gd name="G2" fmla="+- 518913 0 -4548209"/>
                <a:gd name="G3" fmla="+- 10800 0 0"/>
                <a:gd name="G4" fmla="+- 0 0 5189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90 0 0"/>
                <a:gd name="G9" fmla="+- 0 0 -4548209"/>
                <a:gd name="G10" fmla="+- 6990 0 2700"/>
                <a:gd name="G11" fmla="cos G10 518913"/>
                <a:gd name="G12" fmla="sin G10 518913"/>
                <a:gd name="G13" fmla="cos 13500 518913"/>
                <a:gd name="G14" fmla="sin 13500 518913"/>
                <a:gd name="G15" fmla="+- G11 10800 0"/>
                <a:gd name="G16" fmla="+- G12 10800 0"/>
                <a:gd name="G17" fmla="+- G13 10800 0"/>
                <a:gd name="G18" fmla="+- G14 10800 0"/>
                <a:gd name="G19" fmla="*/ 6990 1 2"/>
                <a:gd name="G20" fmla="+- G19 5400 0"/>
                <a:gd name="G21" fmla="cos G20 518913"/>
                <a:gd name="G22" fmla="sin G20 518913"/>
                <a:gd name="G23" fmla="+- G21 10800 0"/>
                <a:gd name="G24" fmla="+- G12 G23 G22"/>
                <a:gd name="G25" fmla="+- G22 G23 G11"/>
                <a:gd name="G26" fmla="cos 10800 518913"/>
                <a:gd name="G27" fmla="sin 10800 518913"/>
                <a:gd name="G28" fmla="cos 6990 518913"/>
                <a:gd name="G29" fmla="sin 6990 5189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5189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90 G39"/>
                <a:gd name="G43" fmla="sin 699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082 w 21600"/>
                <a:gd name="T5" fmla="*/ 5279 h 21600"/>
                <a:gd name="T6" fmla="*/ 13929 w 21600"/>
                <a:gd name="T7" fmla="*/ 2473 h 21600"/>
                <a:gd name="T8" fmla="*/ 16807 w 21600"/>
                <a:gd name="T9" fmla="*/ 7226 h 21600"/>
                <a:gd name="T10" fmla="*/ 24171 w 21600"/>
                <a:gd name="T11" fmla="*/ 12659 h 21600"/>
                <a:gd name="T12" fmla="*/ 18975 w 21600"/>
                <a:gd name="T13" fmla="*/ 16586 h 21600"/>
                <a:gd name="T14" fmla="*/ 15049 w 21600"/>
                <a:gd name="T15" fmla="*/ 1139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723" y="11762"/>
                  </a:moveTo>
                  <a:cubicBezTo>
                    <a:pt x="17767" y="11443"/>
                    <a:pt x="17790" y="11122"/>
                    <a:pt x="17790" y="10800"/>
                  </a:cubicBezTo>
                  <a:cubicBezTo>
                    <a:pt x="17790" y="7888"/>
                    <a:pt x="15984" y="5281"/>
                    <a:pt x="13259" y="4256"/>
                  </a:cubicBezTo>
                  <a:lnTo>
                    <a:pt x="14599" y="690"/>
                  </a:lnTo>
                  <a:cubicBezTo>
                    <a:pt x="18811" y="2273"/>
                    <a:pt x="21600" y="6301"/>
                    <a:pt x="21600" y="10800"/>
                  </a:cubicBezTo>
                  <a:cubicBezTo>
                    <a:pt x="21600" y="11297"/>
                    <a:pt x="21565" y="11794"/>
                    <a:pt x="21497" y="12287"/>
                  </a:cubicBezTo>
                  <a:lnTo>
                    <a:pt x="24171" y="12659"/>
                  </a:lnTo>
                  <a:lnTo>
                    <a:pt x="18975" y="16586"/>
                  </a:lnTo>
                  <a:lnTo>
                    <a:pt x="15049" y="11390"/>
                  </a:lnTo>
                  <a:lnTo>
                    <a:pt x="17723" y="11762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Group 15">
            <a:extLst>
              <a:ext uri="{FF2B5EF4-FFF2-40B4-BE49-F238E27FC236}">
                <a16:creationId xmlns:a16="http://schemas.microsoft.com/office/drawing/2014/main" id="{533986D4-BF0B-4B4B-9DEA-D845ACB6E1F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5525" y="2852738"/>
            <a:ext cx="1512888" cy="1512887"/>
            <a:chOff x="2621" y="1797"/>
            <a:chExt cx="953" cy="953"/>
          </a:xfrm>
          <a:solidFill>
            <a:srgbClr val="FF0000"/>
          </a:solidFill>
        </p:grpSpPr>
        <p:sp>
          <p:nvSpPr>
            <p:cNvPr id="13" name="AutoShape 16">
              <a:extLst>
                <a:ext uri="{FF2B5EF4-FFF2-40B4-BE49-F238E27FC236}">
                  <a16:creationId xmlns:a16="http://schemas.microsoft.com/office/drawing/2014/main" id="{37C35F98-B4BD-4436-A27C-E205D77031B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9573727 0 0"/>
                <a:gd name="G1" fmla="+- 2943415 0 0"/>
                <a:gd name="G2" fmla="+- 9573727 0 2943415"/>
                <a:gd name="G3" fmla="+- 10800 0 0"/>
                <a:gd name="G4" fmla="+- 0 0 9573727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8 0 0"/>
                <a:gd name="G9" fmla="+- 0 0 2943415"/>
                <a:gd name="G10" fmla="+- 7088 0 2700"/>
                <a:gd name="G11" fmla="cos G10 9573727"/>
                <a:gd name="G12" fmla="sin G10 9573727"/>
                <a:gd name="G13" fmla="cos 13500 9573727"/>
                <a:gd name="G14" fmla="sin 13500 9573727"/>
                <a:gd name="G15" fmla="+- G11 10800 0"/>
                <a:gd name="G16" fmla="+- G12 10800 0"/>
                <a:gd name="G17" fmla="+- G13 10800 0"/>
                <a:gd name="G18" fmla="+- G14 10800 0"/>
                <a:gd name="G19" fmla="*/ 7088 1 2"/>
                <a:gd name="G20" fmla="+- G19 5400 0"/>
                <a:gd name="G21" fmla="cos G20 9573727"/>
                <a:gd name="G22" fmla="sin G20 9573727"/>
                <a:gd name="G23" fmla="+- G21 10800 0"/>
                <a:gd name="G24" fmla="+- G12 G23 G22"/>
                <a:gd name="G25" fmla="+- G22 G23 G11"/>
                <a:gd name="G26" fmla="cos 10800 9573727"/>
                <a:gd name="G27" fmla="sin 10800 9573727"/>
                <a:gd name="G28" fmla="cos 7088 9573727"/>
                <a:gd name="G29" fmla="sin 7088 9573727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2943415"/>
                <a:gd name="G36" fmla="sin G34 2943415"/>
                <a:gd name="G37" fmla="+/ 2943415 9573727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8 G39"/>
                <a:gd name="G43" fmla="sin 7088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765 w 21600"/>
                <a:gd name="T5" fmla="*/ 21550 h 21600"/>
                <a:gd name="T6" fmla="*/ 17133 w 21600"/>
                <a:gd name="T7" fmla="*/ 17114 h 21600"/>
                <a:gd name="T8" fmla="*/ 10120 w 21600"/>
                <a:gd name="T9" fmla="*/ 17855 h 21600"/>
                <a:gd name="T10" fmla="*/ -403 w 21600"/>
                <a:gd name="T11" fmla="*/ 18332 h 21600"/>
                <a:gd name="T12" fmla="*/ 835 w 21600"/>
                <a:gd name="T13" fmla="*/ 12009 h 21600"/>
                <a:gd name="T14" fmla="*/ 7158 w 21600"/>
                <a:gd name="T15" fmla="*/ 1324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18" y="14754"/>
                  </a:moveTo>
                  <a:cubicBezTo>
                    <a:pt x="6234" y="16713"/>
                    <a:pt x="8440" y="17888"/>
                    <a:pt x="10800" y="17888"/>
                  </a:cubicBezTo>
                  <a:cubicBezTo>
                    <a:pt x="12683" y="17888"/>
                    <a:pt x="14489" y="17138"/>
                    <a:pt x="15819" y="15804"/>
                  </a:cubicBezTo>
                  <a:lnTo>
                    <a:pt x="18448" y="18425"/>
                  </a:lnTo>
                  <a:cubicBezTo>
                    <a:pt x="16422" y="20457"/>
                    <a:pt x="13670" y="21600"/>
                    <a:pt x="10800" y="21600"/>
                  </a:cubicBezTo>
                  <a:cubicBezTo>
                    <a:pt x="7204" y="21600"/>
                    <a:pt x="3844" y="19810"/>
                    <a:pt x="1837" y="16826"/>
                  </a:cubicBezTo>
                  <a:lnTo>
                    <a:pt x="-403" y="18332"/>
                  </a:lnTo>
                  <a:lnTo>
                    <a:pt x="835" y="12009"/>
                  </a:lnTo>
                  <a:lnTo>
                    <a:pt x="7158" y="13248"/>
                  </a:lnTo>
                  <a:lnTo>
                    <a:pt x="4918" y="14754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AutoShape 17">
              <a:extLst>
                <a:ext uri="{FF2B5EF4-FFF2-40B4-BE49-F238E27FC236}">
                  <a16:creationId xmlns:a16="http://schemas.microsoft.com/office/drawing/2014/main" id="{C8E66144-8BB3-4134-918B-1E783A44D98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-7001835 0 0"/>
                <a:gd name="G1" fmla="+- -11604548 0 0"/>
                <a:gd name="G2" fmla="+- -7001835 0 -11604548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1604548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604548"/>
                <a:gd name="G36" fmla="sin G34 -11604548"/>
                <a:gd name="G37" fmla="+/ -11604548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294 w 21600"/>
                <a:gd name="T5" fmla="*/ 4144 h 21600"/>
                <a:gd name="T6" fmla="*/ 2066 w 21600"/>
                <a:gd name="T7" fmla="*/ 10353 h 21600"/>
                <a:gd name="T8" fmla="*/ 5532 w 21600"/>
                <a:gd name="T9" fmla="*/ 6677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6161" y="5215"/>
                    <a:pt x="4263" y="7639"/>
                    <a:pt x="4119" y="10458"/>
                  </a:cubicBezTo>
                  <a:lnTo>
                    <a:pt x="14" y="10248"/>
                  </a:lnTo>
                  <a:cubicBezTo>
                    <a:pt x="246" y="5697"/>
                    <a:pt x="3310" y="1783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utoShape 18">
              <a:extLst>
                <a:ext uri="{FF2B5EF4-FFF2-40B4-BE49-F238E27FC236}">
                  <a16:creationId xmlns:a16="http://schemas.microsoft.com/office/drawing/2014/main" id="{5FF15187-CD2D-4EDD-B17D-47F08E9BA66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518913 0 0"/>
                <a:gd name="G1" fmla="+- -4548209 0 0"/>
                <a:gd name="G2" fmla="+- 518913 0 -4548209"/>
                <a:gd name="G3" fmla="+- 10800 0 0"/>
                <a:gd name="G4" fmla="+- 0 0 5189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90 0 0"/>
                <a:gd name="G9" fmla="+- 0 0 -4548209"/>
                <a:gd name="G10" fmla="+- 6990 0 2700"/>
                <a:gd name="G11" fmla="cos G10 518913"/>
                <a:gd name="G12" fmla="sin G10 518913"/>
                <a:gd name="G13" fmla="cos 13500 518913"/>
                <a:gd name="G14" fmla="sin 13500 518913"/>
                <a:gd name="G15" fmla="+- G11 10800 0"/>
                <a:gd name="G16" fmla="+- G12 10800 0"/>
                <a:gd name="G17" fmla="+- G13 10800 0"/>
                <a:gd name="G18" fmla="+- G14 10800 0"/>
                <a:gd name="G19" fmla="*/ 6990 1 2"/>
                <a:gd name="G20" fmla="+- G19 5400 0"/>
                <a:gd name="G21" fmla="cos G20 518913"/>
                <a:gd name="G22" fmla="sin G20 518913"/>
                <a:gd name="G23" fmla="+- G21 10800 0"/>
                <a:gd name="G24" fmla="+- G12 G23 G22"/>
                <a:gd name="G25" fmla="+- G22 G23 G11"/>
                <a:gd name="G26" fmla="cos 10800 518913"/>
                <a:gd name="G27" fmla="sin 10800 518913"/>
                <a:gd name="G28" fmla="cos 6990 518913"/>
                <a:gd name="G29" fmla="sin 6990 5189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5189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90 G39"/>
                <a:gd name="G43" fmla="sin 699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082 w 21600"/>
                <a:gd name="T5" fmla="*/ 5279 h 21600"/>
                <a:gd name="T6" fmla="*/ 13929 w 21600"/>
                <a:gd name="T7" fmla="*/ 2473 h 21600"/>
                <a:gd name="T8" fmla="*/ 16807 w 21600"/>
                <a:gd name="T9" fmla="*/ 7226 h 21600"/>
                <a:gd name="T10" fmla="*/ 24171 w 21600"/>
                <a:gd name="T11" fmla="*/ 12659 h 21600"/>
                <a:gd name="T12" fmla="*/ 18975 w 21600"/>
                <a:gd name="T13" fmla="*/ 16586 h 21600"/>
                <a:gd name="T14" fmla="*/ 15049 w 21600"/>
                <a:gd name="T15" fmla="*/ 1139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723" y="11762"/>
                  </a:moveTo>
                  <a:cubicBezTo>
                    <a:pt x="17767" y="11443"/>
                    <a:pt x="17790" y="11122"/>
                    <a:pt x="17790" y="10800"/>
                  </a:cubicBezTo>
                  <a:cubicBezTo>
                    <a:pt x="17790" y="7888"/>
                    <a:pt x="15984" y="5281"/>
                    <a:pt x="13259" y="4256"/>
                  </a:cubicBezTo>
                  <a:lnTo>
                    <a:pt x="14599" y="690"/>
                  </a:lnTo>
                  <a:cubicBezTo>
                    <a:pt x="18811" y="2273"/>
                    <a:pt x="21600" y="6301"/>
                    <a:pt x="21600" y="10800"/>
                  </a:cubicBezTo>
                  <a:cubicBezTo>
                    <a:pt x="21600" y="11297"/>
                    <a:pt x="21565" y="11794"/>
                    <a:pt x="21497" y="12287"/>
                  </a:cubicBezTo>
                  <a:lnTo>
                    <a:pt x="24171" y="12659"/>
                  </a:lnTo>
                  <a:lnTo>
                    <a:pt x="18975" y="16586"/>
                  </a:lnTo>
                  <a:lnTo>
                    <a:pt x="15049" y="11390"/>
                  </a:lnTo>
                  <a:lnTo>
                    <a:pt x="17723" y="11762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Group 24">
            <a:extLst>
              <a:ext uri="{FF2B5EF4-FFF2-40B4-BE49-F238E27FC236}">
                <a16:creationId xmlns:a16="http://schemas.microsoft.com/office/drawing/2014/main" id="{93BD9073-7F9D-4CA5-ACDF-BA1B6E300CB3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12887" cy="1512887"/>
            <a:chOff x="2621" y="527"/>
            <a:chExt cx="953" cy="953"/>
          </a:xfrm>
          <a:solidFill>
            <a:srgbClr val="FF0000"/>
          </a:solidFill>
        </p:grpSpPr>
        <p:sp>
          <p:nvSpPr>
            <p:cNvPr id="17" name="AutoShape 20">
              <a:extLst>
                <a:ext uri="{FF2B5EF4-FFF2-40B4-BE49-F238E27FC236}">
                  <a16:creationId xmlns:a16="http://schemas.microsoft.com/office/drawing/2014/main" id="{7830E2B6-1AA4-48E1-8E59-1B81788DF87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-7685843 0 0"/>
                <a:gd name="G1" fmla="+- 6700670 0 0"/>
                <a:gd name="G2" fmla="+- -7685843 0 6700670"/>
                <a:gd name="G3" fmla="+- 10800 0 0"/>
                <a:gd name="G4" fmla="+- 0 0 -768584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49 0 0"/>
                <a:gd name="G9" fmla="+- 0 0 6700670"/>
                <a:gd name="G10" fmla="+- 6949 0 2700"/>
                <a:gd name="G11" fmla="cos G10 -7685843"/>
                <a:gd name="G12" fmla="sin G10 -7685843"/>
                <a:gd name="G13" fmla="cos 13500 -7685843"/>
                <a:gd name="G14" fmla="sin 13500 -7685843"/>
                <a:gd name="G15" fmla="+- G11 10800 0"/>
                <a:gd name="G16" fmla="+- G12 10800 0"/>
                <a:gd name="G17" fmla="+- G13 10800 0"/>
                <a:gd name="G18" fmla="+- G14 10800 0"/>
                <a:gd name="G19" fmla="*/ 6949 1 2"/>
                <a:gd name="G20" fmla="+- G19 5400 0"/>
                <a:gd name="G21" fmla="cos G20 -7685843"/>
                <a:gd name="G22" fmla="sin G20 -7685843"/>
                <a:gd name="G23" fmla="+- G21 10800 0"/>
                <a:gd name="G24" fmla="+- G12 G23 G22"/>
                <a:gd name="G25" fmla="+- G22 G23 G11"/>
                <a:gd name="G26" fmla="cos 10800 -7685843"/>
                <a:gd name="G27" fmla="sin 10800 -7685843"/>
                <a:gd name="G28" fmla="cos 6949 -7685843"/>
                <a:gd name="G29" fmla="sin 6949 -768584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700670"/>
                <a:gd name="G36" fmla="sin G34 6700670"/>
                <a:gd name="G37" fmla="+/ 6700670 -768584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49 G39"/>
                <a:gd name="G43" fmla="sin 69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2 w 21600"/>
                <a:gd name="T5" fmla="*/ 12212 h 21600"/>
                <a:gd name="T6" fmla="*/ 8917 w 21600"/>
                <a:gd name="T7" fmla="*/ 19473 h 21600"/>
                <a:gd name="T8" fmla="*/ 3910 w 21600"/>
                <a:gd name="T9" fmla="*/ 11708 h 21600"/>
                <a:gd name="T10" fmla="*/ 4613 w 21600"/>
                <a:gd name="T11" fmla="*/ -1199 h 21600"/>
                <a:gd name="T12" fmla="*/ 10844 w 21600"/>
                <a:gd name="T13" fmla="*/ 791 h 21600"/>
                <a:gd name="T14" fmla="*/ 8852 w 21600"/>
                <a:gd name="T15" fmla="*/ 702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7615" y="4623"/>
                  </a:moveTo>
                  <a:cubicBezTo>
                    <a:pt x="5303" y="5815"/>
                    <a:pt x="3851" y="8198"/>
                    <a:pt x="3851" y="10800"/>
                  </a:cubicBezTo>
                  <a:cubicBezTo>
                    <a:pt x="3851" y="14069"/>
                    <a:pt x="6130" y="16897"/>
                    <a:pt x="9326" y="17590"/>
                  </a:cubicBezTo>
                  <a:lnTo>
                    <a:pt x="8509" y="21354"/>
                  </a:lnTo>
                  <a:cubicBezTo>
                    <a:pt x="3543" y="20276"/>
                    <a:pt x="0" y="15882"/>
                    <a:pt x="0" y="10800"/>
                  </a:cubicBezTo>
                  <a:cubicBezTo>
                    <a:pt x="0" y="6757"/>
                    <a:pt x="2257" y="3053"/>
                    <a:pt x="5850" y="1200"/>
                  </a:cubicBezTo>
                  <a:lnTo>
                    <a:pt x="4613" y="-1199"/>
                  </a:lnTo>
                  <a:lnTo>
                    <a:pt x="10844" y="791"/>
                  </a:lnTo>
                  <a:lnTo>
                    <a:pt x="8852" y="7023"/>
                  </a:lnTo>
                  <a:lnTo>
                    <a:pt x="7615" y="4623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21">
              <a:extLst>
                <a:ext uri="{FF2B5EF4-FFF2-40B4-BE49-F238E27FC236}">
                  <a16:creationId xmlns:a16="http://schemas.microsoft.com/office/drawing/2014/main" id="{5144ECBD-A418-4451-AC55-C7888FF6BB6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4266295 0 0"/>
                <a:gd name="G1" fmla="+- -5541553 0 0"/>
                <a:gd name="G2" fmla="+- 4266295 0 -5541553"/>
                <a:gd name="G3" fmla="+- 10800 0 0"/>
                <a:gd name="G4" fmla="+- 0 0 426629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809 0 0"/>
                <a:gd name="G9" fmla="+- 0 0 -5541553"/>
                <a:gd name="G10" fmla="+- 6809 0 2700"/>
                <a:gd name="G11" fmla="cos G10 4266295"/>
                <a:gd name="G12" fmla="sin G10 4266295"/>
                <a:gd name="G13" fmla="cos 13500 4266295"/>
                <a:gd name="G14" fmla="sin 13500 4266295"/>
                <a:gd name="G15" fmla="+- G11 10800 0"/>
                <a:gd name="G16" fmla="+- G12 10800 0"/>
                <a:gd name="G17" fmla="+- G13 10800 0"/>
                <a:gd name="G18" fmla="+- G14 10800 0"/>
                <a:gd name="G19" fmla="*/ 6809 1 2"/>
                <a:gd name="G20" fmla="+- G19 5400 0"/>
                <a:gd name="G21" fmla="cos G20 4266295"/>
                <a:gd name="G22" fmla="sin G20 4266295"/>
                <a:gd name="G23" fmla="+- G21 10800 0"/>
                <a:gd name="G24" fmla="+- G12 G23 G22"/>
                <a:gd name="G25" fmla="+- G22 G23 G11"/>
                <a:gd name="G26" fmla="cos 10800 4266295"/>
                <a:gd name="G27" fmla="sin 10800 4266295"/>
                <a:gd name="G28" fmla="cos 6809 4266295"/>
                <a:gd name="G29" fmla="sin 6809 426629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541553"/>
                <a:gd name="G36" fmla="sin G34 -5541553"/>
                <a:gd name="G37" fmla="+/ -5541553 426629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809 G39"/>
                <a:gd name="G43" fmla="sin 680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444 w 21600"/>
                <a:gd name="T5" fmla="*/ 8974 h 21600"/>
                <a:gd name="T6" fmla="*/ 11635 w 21600"/>
                <a:gd name="T7" fmla="*/ 2034 h 21600"/>
                <a:gd name="T8" fmla="*/ 17511 w 21600"/>
                <a:gd name="T9" fmla="*/ 9649 h 21600"/>
                <a:gd name="T10" fmla="*/ 16484 w 21600"/>
                <a:gd name="T11" fmla="*/ 23044 h 21600"/>
                <a:gd name="T12" fmla="*/ 10247 w 21600"/>
                <a:gd name="T13" fmla="*/ 20763 h 21600"/>
                <a:gd name="T14" fmla="*/ 12530 w 21600"/>
                <a:gd name="T15" fmla="*/ 1452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666" y="16975"/>
                  </a:moveTo>
                  <a:cubicBezTo>
                    <a:pt x="16071" y="15860"/>
                    <a:pt x="17609" y="13450"/>
                    <a:pt x="17609" y="10800"/>
                  </a:cubicBezTo>
                  <a:cubicBezTo>
                    <a:pt x="17609" y="7289"/>
                    <a:pt x="14940" y="4354"/>
                    <a:pt x="11445" y="4021"/>
                  </a:cubicBezTo>
                  <a:lnTo>
                    <a:pt x="11824" y="48"/>
                  </a:lnTo>
                  <a:cubicBezTo>
                    <a:pt x="17367" y="576"/>
                    <a:pt x="21600" y="5232"/>
                    <a:pt x="21600" y="10800"/>
                  </a:cubicBezTo>
                  <a:cubicBezTo>
                    <a:pt x="21600" y="15003"/>
                    <a:pt x="19160" y="18825"/>
                    <a:pt x="15347" y="20595"/>
                  </a:cubicBezTo>
                  <a:lnTo>
                    <a:pt x="16484" y="23044"/>
                  </a:lnTo>
                  <a:lnTo>
                    <a:pt x="10247" y="20763"/>
                  </a:lnTo>
                  <a:lnTo>
                    <a:pt x="12530" y="14526"/>
                  </a:lnTo>
                  <a:lnTo>
                    <a:pt x="13666" y="16975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" name="Group 25">
            <a:extLst>
              <a:ext uri="{FF2B5EF4-FFF2-40B4-BE49-F238E27FC236}">
                <a16:creationId xmlns:a16="http://schemas.microsoft.com/office/drawing/2014/main" id="{7F433349-7AFE-47D9-8B37-90136F6BD51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2275" y="2852738"/>
            <a:ext cx="1512888" cy="1512887"/>
            <a:chOff x="2621" y="527"/>
            <a:chExt cx="953" cy="953"/>
          </a:xfrm>
          <a:solidFill>
            <a:srgbClr val="FF0000"/>
          </a:solidFill>
        </p:grpSpPr>
        <p:sp>
          <p:nvSpPr>
            <p:cNvPr id="20" name="AutoShape 26">
              <a:extLst>
                <a:ext uri="{FF2B5EF4-FFF2-40B4-BE49-F238E27FC236}">
                  <a16:creationId xmlns:a16="http://schemas.microsoft.com/office/drawing/2014/main" id="{AEADB190-0EF8-4BB2-A550-5B9C4C25DB2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-7685843 0 0"/>
                <a:gd name="G1" fmla="+- 6700670 0 0"/>
                <a:gd name="G2" fmla="+- -7685843 0 6700670"/>
                <a:gd name="G3" fmla="+- 10800 0 0"/>
                <a:gd name="G4" fmla="+- 0 0 -768584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49 0 0"/>
                <a:gd name="G9" fmla="+- 0 0 6700670"/>
                <a:gd name="G10" fmla="+- 6949 0 2700"/>
                <a:gd name="G11" fmla="cos G10 -7685843"/>
                <a:gd name="G12" fmla="sin G10 -7685843"/>
                <a:gd name="G13" fmla="cos 13500 -7685843"/>
                <a:gd name="G14" fmla="sin 13500 -7685843"/>
                <a:gd name="G15" fmla="+- G11 10800 0"/>
                <a:gd name="G16" fmla="+- G12 10800 0"/>
                <a:gd name="G17" fmla="+- G13 10800 0"/>
                <a:gd name="G18" fmla="+- G14 10800 0"/>
                <a:gd name="G19" fmla="*/ 6949 1 2"/>
                <a:gd name="G20" fmla="+- G19 5400 0"/>
                <a:gd name="G21" fmla="cos G20 -7685843"/>
                <a:gd name="G22" fmla="sin G20 -7685843"/>
                <a:gd name="G23" fmla="+- G21 10800 0"/>
                <a:gd name="G24" fmla="+- G12 G23 G22"/>
                <a:gd name="G25" fmla="+- G22 G23 G11"/>
                <a:gd name="G26" fmla="cos 10800 -7685843"/>
                <a:gd name="G27" fmla="sin 10800 -7685843"/>
                <a:gd name="G28" fmla="cos 6949 -7685843"/>
                <a:gd name="G29" fmla="sin 6949 -768584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700670"/>
                <a:gd name="G36" fmla="sin G34 6700670"/>
                <a:gd name="G37" fmla="+/ 6700670 -768584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49 G39"/>
                <a:gd name="G43" fmla="sin 69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2 w 21600"/>
                <a:gd name="T5" fmla="*/ 12212 h 21600"/>
                <a:gd name="T6" fmla="*/ 8917 w 21600"/>
                <a:gd name="T7" fmla="*/ 19473 h 21600"/>
                <a:gd name="T8" fmla="*/ 3910 w 21600"/>
                <a:gd name="T9" fmla="*/ 11708 h 21600"/>
                <a:gd name="T10" fmla="*/ 4613 w 21600"/>
                <a:gd name="T11" fmla="*/ -1199 h 21600"/>
                <a:gd name="T12" fmla="*/ 10844 w 21600"/>
                <a:gd name="T13" fmla="*/ 791 h 21600"/>
                <a:gd name="T14" fmla="*/ 8852 w 21600"/>
                <a:gd name="T15" fmla="*/ 702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7615" y="4623"/>
                  </a:moveTo>
                  <a:cubicBezTo>
                    <a:pt x="5303" y="5815"/>
                    <a:pt x="3851" y="8198"/>
                    <a:pt x="3851" y="10800"/>
                  </a:cubicBezTo>
                  <a:cubicBezTo>
                    <a:pt x="3851" y="14069"/>
                    <a:pt x="6130" y="16897"/>
                    <a:pt x="9326" y="17590"/>
                  </a:cubicBezTo>
                  <a:lnTo>
                    <a:pt x="8509" y="21354"/>
                  </a:lnTo>
                  <a:cubicBezTo>
                    <a:pt x="3543" y="20276"/>
                    <a:pt x="0" y="15882"/>
                    <a:pt x="0" y="10800"/>
                  </a:cubicBezTo>
                  <a:cubicBezTo>
                    <a:pt x="0" y="6757"/>
                    <a:pt x="2257" y="3053"/>
                    <a:pt x="5850" y="1200"/>
                  </a:cubicBezTo>
                  <a:lnTo>
                    <a:pt x="4613" y="-1199"/>
                  </a:lnTo>
                  <a:lnTo>
                    <a:pt x="10844" y="791"/>
                  </a:lnTo>
                  <a:lnTo>
                    <a:pt x="8852" y="7023"/>
                  </a:lnTo>
                  <a:lnTo>
                    <a:pt x="7615" y="4623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27">
              <a:extLst>
                <a:ext uri="{FF2B5EF4-FFF2-40B4-BE49-F238E27FC236}">
                  <a16:creationId xmlns:a16="http://schemas.microsoft.com/office/drawing/2014/main" id="{133E2D6D-9740-4427-80B7-DE6B582D83F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4266295 0 0"/>
                <a:gd name="G1" fmla="+- -5541553 0 0"/>
                <a:gd name="G2" fmla="+- 4266295 0 -5541553"/>
                <a:gd name="G3" fmla="+- 10800 0 0"/>
                <a:gd name="G4" fmla="+- 0 0 426629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809 0 0"/>
                <a:gd name="G9" fmla="+- 0 0 -5541553"/>
                <a:gd name="G10" fmla="+- 6809 0 2700"/>
                <a:gd name="G11" fmla="cos G10 4266295"/>
                <a:gd name="G12" fmla="sin G10 4266295"/>
                <a:gd name="G13" fmla="cos 13500 4266295"/>
                <a:gd name="G14" fmla="sin 13500 4266295"/>
                <a:gd name="G15" fmla="+- G11 10800 0"/>
                <a:gd name="G16" fmla="+- G12 10800 0"/>
                <a:gd name="G17" fmla="+- G13 10800 0"/>
                <a:gd name="G18" fmla="+- G14 10800 0"/>
                <a:gd name="G19" fmla="*/ 6809 1 2"/>
                <a:gd name="G20" fmla="+- G19 5400 0"/>
                <a:gd name="G21" fmla="cos G20 4266295"/>
                <a:gd name="G22" fmla="sin G20 4266295"/>
                <a:gd name="G23" fmla="+- G21 10800 0"/>
                <a:gd name="G24" fmla="+- G12 G23 G22"/>
                <a:gd name="G25" fmla="+- G22 G23 G11"/>
                <a:gd name="G26" fmla="cos 10800 4266295"/>
                <a:gd name="G27" fmla="sin 10800 4266295"/>
                <a:gd name="G28" fmla="cos 6809 4266295"/>
                <a:gd name="G29" fmla="sin 6809 426629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541553"/>
                <a:gd name="G36" fmla="sin G34 -5541553"/>
                <a:gd name="G37" fmla="+/ -5541553 426629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809 G39"/>
                <a:gd name="G43" fmla="sin 680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444 w 21600"/>
                <a:gd name="T5" fmla="*/ 8974 h 21600"/>
                <a:gd name="T6" fmla="*/ 11635 w 21600"/>
                <a:gd name="T7" fmla="*/ 2034 h 21600"/>
                <a:gd name="T8" fmla="*/ 17511 w 21600"/>
                <a:gd name="T9" fmla="*/ 9649 h 21600"/>
                <a:gd name="T10" fmla="*/ 16484 w 21600"/>
                <a:gd name="T11" fmla="*/ 23044 h 21600"/>
                <a:gd name="T12" fmla="*/ 10247 w 21600"/>
                <a:gd name="T13" fmla="*/ 20763 h 21600"/>
                <a:gd name="T14" fmla="*/ 12530 w 21600"/>
                <a:gd name="T15" fmla="*/ 1452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666" y="16975"/>
                  </a:moveTo>
                  <a:cubicBezTo>
                    <a:pt x="16071" y="15860"/>
                    <a:pt x="17609" y="13450"/>
                    <a:pt x="17609" y="10800"/>
                  </a:cubicBezTo>
                  <a:cubicBezTo>
                    <a:pt x="17609" y="7289"/>
                    <a:pt x="14940" y="4354"/>
                    <a:pt x="11445" y="4021"/>
                  </a:cubicBezTo>
                  <a:lnTo>
                    <a:pt x="11824" y="48"/>
                  </a:lnTo>
                  <a:cubicBezTo>
                    <a:pt x="17367" y="576"/>
                    <a:pt x="21600" y="5232"/>
                    <a:pt x="21600" y="10800"/>
                  </a:cubicBezTo>
                  <a:cubicBezTo>
                    <a:pt x="21600" y="15003"/>
                    <a:pt x="19160" y="18825"/>
                    <a:pt x="15347" y="20595"/>
                  </a:cubicBezTo>
                  <a:lnTo>
                    <a:pt x="16484" y="23044"/>
                  </a:lnTo>
                  <a:lnTo>
                    <a:pt x="10247" y="20763"/>
                  </a:lnTo>
                  <a:lnTo>
                    <a:pt x="12530" y="14526"/>
                  </a:lnTo>
                  <a:lnTo>
                    <a:pt x="13666" y="16975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" name="Group 38">
            <a:extLst>
              <a:ext uri="{FF2B5EF4-FFF2-40B4-BE49-F238E27FC236}">
                <a16:creationId xmlns:a16="http://schemas.microsoft.com/office/drawing/2014/main" id="{CBA9D3B3-F8BD-4C3F-9B5E-71FC70AC6E9A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12888" cy="1512888"/>
            <a:chOff x="5025" y="527"/>
            <a:chExt cx="953" cy="953"/>
          </a:xfrm>
          <a:solidFill>
            <a:srgbClr val="FF0000"/>
          </a:solidFill>
        </p:grpSpPr>
        <p:sp>
          <p:nvSpPr>
            <p:cNvPr id="23" name="AutoShape 29">
              <a:extLst>
                <a:ext uri="{FF2B5EF4-FFF2-40B4-BE49-F238E27FC236}">
                  <a16:creationId xmlns:a16="http://schemas.microsoft.com/office/drawing/2014/main" id="{4F2F65F5-5FE9-4852-B1B8-887AE2FE687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11053401 0 0"/>
                <a:gd name="G1" fmla="+- 6634957 0 0"/>
                <a:gd name="G2" fmla="+- 11053401 0 6634957"/>
                <a:gd name="G3" fmla="+- 10800 0 0"/>
                <a:gd name="G4" fmla="+- 0 0 11053401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5 0 0"/>
                <a:gd name="G9" fmla="+- 0 0 6634957"/>
                <a:gd name="G10" fmla="+- 7085 0 2700"/>
                <a:gd name="G11" fmla="cos G10 11053401"/>
                <a:gd name="G12" fmla="sin G10 11053401"/>
                <a:gd name="G13" fmla="cos 13500 11053401"/>
                <a:gd name="G14" fmla="sin 13500 11053401"/>
                <a:gd name="G15" fmla="+- G11 10800 0"/>
                <a:gd name="G16" fmla="+- G12 10800 0"/>
                <a:gd name="G17" fmla="+- G13 10800 0"/>
                <a:gd name="G18" fmla="+- G14 10800 0"/>
                <a:gd name="G19" fmla="*/ 7085 1 2"/>
                <a:gd name="G20" fmla="+- G19 5400 0"/>
                <a:gd name="G21" fmla="cos G20 11053401"/>
                <a:gd name="G22" fmla="sin G20 11053401"/>
                <a:gd name="G23" fmla="+- G21 10800 0"/>
                <a:gd name="G24" fmla="+- G12 G23 G22"/>
                <a:gd name="G25" fmla="+- G22 G23 G11"/>
                <a:gd name="G26" fmla="cos 10800 11053401"/>
                <a:gd name="G27" fmla="sin 10800 11053401"/>
                <a:gd name="G28" fmla="cos 7085 11053401"/>
                <a:gd name="G29" fmla="sin 7085 11053401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634957"/>
                <a:gd name="G36" fmla="sin G34 6634957"/>
                <a:gd name="G37" fmla="+/ 6634957 11053401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5 G39"/>
                <a:gd name="G43" fmla="sin 7085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169 w 21600"/>
                <a:gd name="T5" fmla="*/ 18443 h 21600"/>
                <a:gd name="T6" fmla="*/ 9056 w 21600"/>
                <a:gd name="T7" fmla="*/ 19571 h 21600"/>
                <a:gd name="T8" fmla="*/ 5794 w 21600"/>
                <a:gd name="T9" fmla="*/ 15814 h 21600"/>
                <a:gd name="T10" fmla="*/ -2437 w 21600"/>
                <a:gd name="T11" fmla="*/ 13454 h 21600"/>
                <a:gd name="T12" fmla="*/ 1135 w 21600"/>
                <a:gd name="T13" fmla="*/ 8089 h 21600"/>
                <a:gd name="T14" fmla="*/ 6500 w 21600"/>
                <a:gd name="T15" fmla="*/ 1166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53" y="12192"/>
                  </a:moveTo>
                  <a:cubicBezTo>
                    <a:pt x="4415" y="14999"/>
                    <a:pt x="6611" y="17191"/>
                    <a:pt x="9418" y="17749"/>
                  </a:cubicBezTo>
                  <a:lnTo>
                    <a:pt x="8694" y="21392"/>
                  </a:lnTo>
                  <a:cubicBezTo>
                    <a:pt x="4415" y="20542"/>
                    <a:pt x="1068" y="17200"/>
                    <a:pt x="210" y="12923"/>
                  </a:cubicBezTo>
                  <a:lnTo>
                    <a:pt x="-2437" y="13454"/>
                  </a:lnTo>
                  <a:lnTo>
                    <a:pt x="1135" y="8089"/>
                  </a:lnTo>
                  <a:lnTo>
                    <a:pt x="6500" y="11662"/>
                  </a:lnTo>
                  <a:lnTo>
                    <a:pt x="3853" y="12192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30">
              <a:extLst>
                <a:ext uri="{FF2B5EF4-FFF2-40B4-BE49-F238E27FC236}">
                  <a16:creationId xmlns:a16="http://schemas.microsoft.com/office/drawing/2014/main" id="{D7E6C5CE-CD37-4417-AF68-8406D5B3DB3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-7001835 0 0"/>
                <a:gd name="G1" fmla="+- -10177044 0 0"/>
                <a:gd name="G2" fmla="+- -7001835 0 -10177044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0177044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0177044"/>
                <a:gd name="G36" fmla="sin G34 -10177044"/>
                <a:gd name="G37" fmla="+/ -10177044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705 w 21600"/>
                <a:gd name="T5" fmla="*/ 2657 h 21600"/>
                <a:gd name="T6" fmla="*/ 2855 w 21600"/>
                <a:gd name="T7" fmla="*/ 7144 h 21600"/>
                <a:gd name="T8" fmla="*/ 6405 w 21600"/>
                <a:gd name="T9" fmla="*/ 5756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7030" y="4952"/>
                    <a:pt x="5523" y="6265"/>
                    <a:pt x="4723" y="8003"/>
                  </a:cubicBezTo>
                  <a:lnTo>
                    <a:pt x="988" y="6285"/>
                  </a:lnTo>
                  <a:cubicBezTo>
                    <a:pt x="2280" y="3477"/>
                    <a:pt x="4713" y="1358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31">
              <a:extLst>
                <a:ext uri="{FF2B5EF4-FFF2-40B4-BE49-F238E27FC236}">
                  <a16:creationId xmlns:a16="http://schemas.microsoft.com/office/drawing/2014/main" id="{8418633C-AF5E-4B28-B977-3368A9C31D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-1310469 0 0"/>
                <a:gd name="G1" fmla="+- -4548209 0 0"/>
                <a:gd name="G2" fmla="+- -1310469 0 -4548209"/>
                <a:gd name="G3" fmla="+- 10800 0 0"/>
                <a:gd name="G4" fmla="+- 0 0 -131046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126 0 0"/>
                <a:gd name="G9" fmla="+- 0 0 -4548209"/>
                <a:gd name="G10" fmla="+- 7126 0 2700"/>
                <a:gd name="G11" fmla="cos G10 -1310469"/>
                <a:gd name="G12" fmla="sin G10 -1310469"/>
                <a:gd name="G13" fmla="cos 13500 -1310469"/>
                <a:gd name="G14" fmla="sin 13500 -1310469"/>
                <a:gd name="G15" fmla="+- G11 10800 0"/>
                <a:gd name="G16" fmla="+- G12 10800 0"/>
                <a:gd name="G17" fmla="+- G13 10800 0"/>
                <a:gd name="G18" fmla="+- G14 10800 0"/>
                <a:gd name="G19" fmla="*/ 7126 1 2"/>
                <a:gd name="G20" fmla="+- G19 5400 0"/>
                <a:gd name="G21" fmla="cos G20 -1310469"/>
                <a:gd name="G22" fmla="sin G20 -1310469"/>
                <a:gd name="G23" fmla="+- G21 10800 0"/>
                <a:gd name="G24" fmla="+- G12 G23 G22"/>
                <a:gd name="G25" fmla="+- G22 G23 G11"/>
                <a:gd name="G26" fmla="cos 10800 -1310469"/>
                <a:gd name="G27" fmla="sin 10800 -1310469"/>
                <a:gd name="G28" fmla="cos 7126 -1310469"/>
                <a:gd name="G29" fmla="sin 7126 -131046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-131046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126 G39"/>
                <a:gd name="G43" fmla="sin 71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476 w 21600"/>
                <a:gd name="T5" fmla="*/ 3203 h 21600"/>
                <a:gd name="T6" fmla="*/ 13953 w 21600"/>
                <a:gd name="T7" fmla="*/ 2410 h 21600"/>
                <a:gd name="T8" fmla="*/ 15865 w 21600"/>
                <a:gd name="T9" fmla="*/ 5787 h 21600"/>
                <a:gd name="T10" fmla="*/ 23486 w 21600"/>
                <a:gd name="T11" fmla="*/ 6183 h 21600"/>
                <a:gd name="T12" fmla="*/ 20773 w 21600"/>
                <a:gd name="T13" fmla="*/ 11998 h 21600"/>
                <a:gd name="T14" fmla="*/ 14959 w 21600"/>
                <a:gd name="T15" fmla="*/ 928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496" y="8363"/>
                  </a:moveTo>
                  <a:cubicBezTo>
                    <a:pt x="16784" y="6408"/>
                    <a:pt x="15254" y="4861"/>
                    <a:pt x="13307" y="4129"/>
                  </a:cubicBezTo>
                  <a:lnTo>
                    <a:pt x="14599" y="690"/>
                  </a:lnTo>
                  <a:cubicBezTo>
                    <a:pt x="17551" y="1799"/>
                    <a:pt x="19870" y="4143"/>
                    <a:pt x="20948" y="7106"/>
                  </a:cubicBezTo>
                  <a:lnTo>
                    <a:pt x="23486" y="6183"/>
                  </a:lnTo>
                  <a:lnTo>
                    <a:pt x="20773" y="11998"/>
                  </a:lnTo>
                  <a:lnTo>
                    <a:pt x="14959" y="9286"/>
                  </a:lnTo>
                  <a:lnTo>
                    <a:pt x="17496" y="8363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32">
              <a:extLst>
                <a:ext uri="{FF2B5EF4-FFF2-40B4-BE49-F238E27FC236}">
                  <a16:creationId xmlns:a16="http://schemas.microsoft.com/office/drawing/2014/main" id="{4E00DCF6-EF82-466A-9B2A-EE504983645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4364513 0 0"/>
                <a:gd name="G1" fmla="+- 850980 0 0"/>
                <a:gd name="G2" fmla="+- 4364513 0 850980"/>
                <a:gd name="G3" fmla="+- 10800 0 0"/>
                <a:gd name="G4" fmla="+- 0 0 43645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704 0 0"/>
                <a:gd name="G9" fmla="+- 0 0 850980"/>
                <a:gd name="G10" fmla="+- 6704 0 2700"/>
                <a:gd name="G11" fmla="cos G10 4364513"/>
                <a:gd name="G12" fmla="sin G10 4364513"/>
                <a:gd name="G13" fmla="cos 13500 4364513"/>
                <a:gd name="G14" fmla="sin 13500 4364513"/>
                <a:gd name="G15" fmla="+- G11 10800 0"/>
                <a:gd name="G16" fmla="+- G12 10800 0"/>
                <a:gd name="G17" fmla="+- G13 10800 0"/>
                <a:gd name="G18" fmla="+- G14 10800 0"/>
                <a:gd name="G19" fmla="*/ 6704 1 2"/>
                <a:gd name="G20" fmla="+- G19 5400 0"/>
                <a:gd name="G21" fmla="cos G20 4364513"/>
                <a:gd name="G22" fmla="sin G20 4364513"/>
                <a:gd name="G23" fmla="+- G21 10800 0"/>
                <a:gd name="G24" fmla="+- G12 G23 G22"/>
                <a:gd name="G25" fmla="+- G22 G23 G11"/>
                <a:gd name="G26" fmla="cos 10800 4364513"/>
                <a:gd name="G27" fmla="sin 10800 4364513"/>
                <a:gd name="G28" fmla="cos 6704 4364513"/>
                <a:gd name="G29" fmla="sin 6704 43645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50980"/>
                <a:gd name="G36" fmla="sin G34 850980"/>
                <a:gd name="G37" fmla="+/ 850980 43645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704 G39"/>
                <a:gd name="G43" fmla="sin 6704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098 w 21600"/>
                <a:gd name="T5" fmla="*/ 17711 h 21600"/>
                <a:gd name="T6" fmla="*/ 19328 w 21600"/>
                <a:gd name="T7" fmla="*/ 12766 h 21600"/>
                <a:gd name="T8" fmla="*/ 15951 w 21600"/>
                <a:gd name="T9" fmla="*/ 15090 h 21600"/>
                <a:gd name="T10" fmla="*/ 16162 w 21600"/>
                <a:gd name="T11" fmla="*/ 23189 h 21600"/>
                <a:gd name="T12" fmla="*/ 9918 w 21600"/>
                <a:gd name="T13" fmla="*/ 20718 h 21600"/>
                <a:gd name="T14" fmla="*/ 12390 w 21600"/>
                <a:gd name="T15" fmla="*/ 1447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462" y="16952"/>
                  </a:moveTo>
                  <a:cubicBezTo>
                    <a:pt x="15417" y="16106"/>
                    <a:pt x="16853" y="14381"/>
                    <a:pt x="17332" y="12306"/>
                  </a:cubicBezTo>
                  <a:lnTo>
                    <a:pt x="21323" y="13226"/>
                  </a:lnTo>
                  <a:cubicBezTo>
                    <a:pt x="20552" y="16570"/>
                    <a:pt x="18238" y="19348"/>
                    <a:pt x="15089" y="20711"/>
                  </a:cubicBezTo>
                  <a:lnTo>
                    <a:pt x="16162" y="23189"/>
                  </a:lnTo>
                  <a:lnTo>
                    <a:pt x="9918" y="20718"/>
                  </a:lnTo>
                  <a:lnTo>
                    <a:pt x="12390" y="14474"/>
                  </a:lnTo>
                  <a:lnTo>
                    <a:pt x="13462" y="16952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" name="Group 39">
            <a:extLst>
              <a:ext uri="{FF2B5EF4-FFF2-40B4-BE49-F238E27FC236}">
                <a16:creationId xmlns:a16="http://schemas.microsoft.com/office/drawing/2014/main" id="{B2AAF061-1140-40F6-A2B4-FC03EC96FA5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836613"/>
            <a:ext cx="1512888" cy="1512887"/>
            <a:chOff x="5025" y="527"/>
            <a:chExt cx="953" cy="953"/>
          </a:xfrm>
          <a:solidFill>
            <a:srgbClr val="FF0000"/>
          </a:solidFill>
        </p:grpSpPr>
        <p:sp>
          <p:nvSpPr>
            <p:cNvPr id="28" name="AutoShape 40">
              <a:extLst>
                <a:ext uri="{FF2B5EF4-FFF2-40B4-BE49-F238E27FC236}">
                  <a16:creationId xmlns:a16="http://schemas.microsoft.com/office/drawing/2014/main" id="{98930964-6D4F-47EB-AE9D-070F19CD184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11053401 0 0"/>
                <a:gd name="G1" fmla="+- 6634957 0 0"/>
                <a:gd name="G2" fmla="+- 11053401 0 6634957"/>
                <a:gd name="G3" fmla="+- 10800 0 0"/>
                <a:gd name="G4" fmla="+- 0 0 11053401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5 0 0"/>
                <a:gd name="G9" fmla="+- 0 0 6634957"/>
                <a:gd name="G10" fmla="+- 7085 0 2700"/>
                <a:gd name="G11" fmla="cos G10 11053401"/>
                <a:gd name="G12" fmla="sin G10 11053401"/>
                <a:gd name="G13" fmla="cos 13500 11053401"/>
                <a:gd name="G14" fmla="sin 13500 11053401"/>
                <a:gd name="G15" fmla="+- G11 10800 0"/>
                <a:gd name="G16" fmla="+- G12 10800 0"/>
                <a:gd name="G17" fmla="+- G13 10800 0"/>
                <a:gd name="G18" fmla="+- G14 10800 0"/>
                <a:gd name="G19" fmla="*/ 7085 1 2"/>
                <a:gd name="G20" fmla="+- G19 5400 0"/>
                <a:gd name="G21" fmla="cos G20 11053401"/>
                <a:gd name="G22" fmla="sin G20 11053401"/>
                <a:gd name="G23" fmla="+- G21 10800 0"/>
                <a:gd name="G24" fmla="+- G12 G23 G22"/>
                <a:gd name="G25" fmla="+- G22 G23 G11"/>
                <a:gd name="G26" fmla="cos 10800 11053401"/>
                <a:gd name="G27" fmla="sin 10800 11053401"/>
                <a:gd name="G28" fmla="cos 7085 11053401"/>
                <a:gd name="G29" fmla="sin 7085 11053401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634957"/>
                <a:gd name="G36" fmla="sin G34 6634957"/>
                <a:gd name="G37" fmla="+/ 6634957 11053401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5 G39"/>
                <a:gd name="G43" fmla="sin 7085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169 w 21600"/>
                <a:gd name="T5" fmla="*/ 18443 h 21600"/>
                <a:gd name="T6" fmla="*/ 9056 w 21600"/>
                <a:gd name="T7" fmla="*/ 19571 h 21600"/>
                <a:gd name="T8" fmla="*/ 5794 w 21600"/>
                <a:gd name="T9" fmla="*/ 15814 h 21600"/>
                <a:gd name="T10" fmla="*/ -2437 w 21600"/>
                <a:gd name="T11" fmla="*/ 13454 h 21600"/>
                <a:gd name="T12" fmla="*/ 1135 w 21600"/>
                <a:gd name="T13" fmla="*/ 8089 h 21600"/>
                <a:gd name="T14" fmla="*/ 6500 w 21600"/>
                <a:gd name="T15" fmla="*/ 1166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53" y="12192"/>
                  </a:moveTo>
                  <a:cubicBezTo>
                    <a:pt x="4415" y="14999"/>
                    <a:pt x="6611" y="17191"/>
                    <a:pt x="9418" y="17749"/>
                  </a:cubicBezTo>
                  <a:lnTo>
                    <a:pt x="8694" y="21392"/>
                  </a:lnTo>
                  <a:cubicBezTo>
                    <a:pt x="4415" y="20542"/>
                    <a:pt x="1068" y="17200"/>
                    <a:pt x="210" y="12923"/>
                  </a:cubicBezTo>
                  <a:lnTo>
                    <a:pt x="-2437" y="13454"/>
                  </a:lnTo>
                  <a:lnTo>
                    <a:pt x="1135" y="8089"/>
                  </a:lnTo>
                  <a:lnTo>
                    <a:pt x="6500" y="11662"/>
                  </a:lnTo>
                  <a:lnTo>
                    <a:pt x="3853" y="12192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41">
              <a:extLst>
                <a:ext uri="{FF2B5EF4-FFF2-40B4-BE49-F238E27FC236}">
                  <a16:creationId xmlns:a16="http://schemas.microsoft.com/office/drawing/2014/main" id="{C39EC22C-A80A-4914-AD34-4D0E8077CD0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-7001835 0 0"/>
                <a:gd name="G1" fmla="+- -10177044 0 0"/>
                <a:gd name="G2" fmla="+- -7001835 0 -10177044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0177044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0177044"/>
                <a:gd name="G36" fmla="sin G34 -10177044"/>
                <a:gd name="G37" fmla="+/ -10177044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705 w 21600"/>
                <a:gd name="T5" fmla="*/ 2657 h 21600"/>
                <a:gd name="T6" fmla="*/ 2855 w 21600"/>
                <a:gd name="T7" fmla="*/ 7144 h 21600"/>
                <a:gd name="T8" fmla="*/ 6405 w 21600"/>
                <a:gd name="T9" fmla="*/ 5756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7030" y="4952"/>
                    <a:pt x="5523" y="6265"/>
                    <a:pt x="4723" y="8003"/>
                  </a:cubicBezTo>
                  <a:lnTo>
                    <a:pt x="988" y="6285"/>
                  </a:lnTo>
                  <a:cubicBezTo>
                    <a:pt x="2280" y="3477"/>
                    <a:pt x="4713" y="1358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42">
              <a:extLst>
                <a:ext uri="{FF2B5EF4-FFF2-40B4-BE49-F238E27FC236}">
                  <a16:creationId xmlns:a16="http://schemas.microsoft.com/office/drawing/2014/main" id="{8526FD6F-9B02-4EE8-B1BE-BDE934EAFDB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-1310469 0 0"/>
                <a:gd name="G1" fmla="+- -4548209 0 0"/>
                <a:gd name="G2" fmla="+- -1310469 0 -4548209"/>
                <a:gd name="G3" fmla="+- 10800 0 0"/>
                <a:gd name="G4" fmla="+- 0 0 -131046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126 0 0"/>
                <a:gd name="G9" fmla="+- 0 0 -4548209"/>
                <a:gd name="G10" fmla="+- 7126 0 2700"/>
                <a:gd name="G11" fmla="cos G10 -1310469"/>
                <a:gd name="G12" fmla="sin G10 -1310469"/>
                <a:gd name="G13" fmla="cos 13500 -1310469"/>
                <a:gd name="G14" fmla="sin 13500 -1310469"/>
                <a:gd name="G15" fmla="+- G11 10800 0"/>
                <a:gd name="G16" fmla="+- G12 10800 0"/>
                <a:gd name="G17" fmla="+- G13 10800 0"/>
                <a:gd name="G18" fmla="+- G14 10800 0"/>
                <a:gd name="G19" fmla="*/ 7126 1 2"/>
                <a:gd name="G20" fmla="+- G19 5400 0"/>
                <a:gd name="G21" fmla="cos G20 -1310469"/>
                <a:gd name="G22" fmla="sin G20 -1310469"/>
                <a:gd name="G23" fmla="+- G21 10800 0"/>
                <a:gd name="G24" fmla="+- G12 G23 G22"/>
                <a:gd name="G25" fmla="+- G22 G23 G11"/>
                <a:gd name="G26" fmla="cos 10800 -1310469"/>
                <a:gd name="G27" fmla="sin 10800 -1310469"/>
                <a:gd name="G28" fmla="cos 7126 -1310469"/>
                <a:gd name="G29" fmla="sin 7126 -131046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-131046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126 G39"/>
                <a:gd name="G43" fmla="sin 71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476 w 21600"/>
                <a:gd name="T5" fmla="*/ 3203 h 21600"/>
                <a:gd name="T6" fmla="*/ 13953 w 21600"/>
                <a:gd name="T7" fmla="*/ 2410 h 21600"/>
                <a:gd name="T8" fmla="*/ 15865 w 21600"/>
                <a:gd name="T9" fmla="*/ 5787 h 21600"/>
                <a:gd name="T10" fmla="*/ 23486 w 21600"/>
                <a:gd name="T11" fmla="*/ 6183 h 21600"/>
                <a:gd name="T12" fmla="*/ 20773 w 21600"/>
                <a:gd name="T13" fmla="*/ 11998 h 21600"/>
                <a:gd name="T14" fmla="*/ 14959 w 21600"/>
                <a:gd name="T15" fmla="*/ 928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496" y="8363"/>
                  </a:moveTo>
                  <a:cubicBezTo>
                    <a:pt x="16784" y="6408"/>
                    <a:pt x="15254" y="4861"/>
                    <a:pt x="13307" y="4129"/>
                  </a:cubicBezTo>
                  <a:lnTo>
                    <a:pt x="14599" y="690"/>
                  </a:lnTo>
                  <a:cubicBezTo>
                    <a:pt x="17551" y="1799"/>
                    <a:pt x="19870" y="4143"/>
                    <a:pt x="20948" y="7106"/>
                  </a:cubicBezTo>
                  <a:lnTo>
                    <a:pt x="23486" y="6183"/>
                  </a:lnTo>
                  <a:lnTo>
                    <a:pt x="20773" y="11998"/>
                  </a:lnTo>
                  <a:lnTo>
                    <a:pt x="14959" y="9286"/>
                  </a:lnTo>
                  <a:lnTo>
                    <a:pt x="17496" y="8363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43">
              <a:extLst>
                <a:ext uri="{FF2B5EF4-FFF2-40B4-BE49-F238E27FC236}">
                  <a16:creationId xmlns:a16="http://schemas.microsoft.com/office/drawing/2014/main" id="{F6FF04D1-7866-4A37-A13B-0746F6B0C5A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4364513 0 0"/>
                <a:gd name="G1" fmla="+- 850980 0 0"/>
                <a:gd name="G2" fmla="+- 4364513 0 850980"/>
                <a:gd name="G3" fmla="+- 10800 0 0"/>
                <a:gd name="G4" fmla="+- 0 0 43645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704 0 0"/>
                <a:gd name="G9" fmla="+- 0 0 850980"/>
                <a:gd name="G10" fmla="+- 6704 0 2700"/>
                <a:gd name="G11" fmla="cos G10 4364513"/>
                <a:gd name="G12" fmla="sin G10 4364513"/>
                <a:gd name="G13" fmla="cos 13500 4364513"/>
                <a:gd name="G14" fmla="sin 13500 4364513"/>
                <a:gd name="G15" fmla="+- G11 10800 0"/>
                <a:gd name="G16" fmla="+- G12 10800 0"/>
                <a:gd name="G17" fmla="+- G13 10800 0"/>
                <a:gd name="G18" fmla="+- G14 10800 0"/>
                <a:gd name="G19" fmla="*/ 6704 1 2"/>
                <a:gd name="G20" fmla="+- G19 5400 0"/>
                <a:gd name="G21" fmla="cos G20 4364513"/>
                <a:gd name="G22" fmla="sin G20 4364513"/>
                <a:gd name="G23" fmla="+- G21 10800 0"/>
                <a:gd name="G24" fmla="+- G12 G23 G22"/>
                <a:gd name="G25" fmla="+- G22 G23 G11"/>
                <a:gd name="G26" fmla="cos 10800 4364513"/>
                <a:gd name="G27" fmla="sin 10800 4364513"/>
                <a:gd name="G28" fmla="cos 6704 4364513"/>
                <a:gd name="G29" fmla="sin 6704 43645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50980"/>
                <a:gd name="G36" fmla="sin G34 850980"/>
                <a:gd name="G37" fmla="+/ 850980 43645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704 G39"/>
                <a:gd name="G43" fmla="sin 6704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098 w 21600"/>
                <a:gd name="T5" fmla="*/ 17711 h 21600"/>
                <a:gd name="T6" fmla="*/ 19328 w 21600"/>
                <a:gd name="T7" fmla="*/ 12766 h 21600"/>
                <a:gd name="T8" fmla="*/ 15951 w 21600"/>
                <a:gd name="T9" fmla="*/ 15090 h 21600"/>
                <a:gd name="T10" fmla="*/ 16162 w 21600"/>
                <a:gd name="T11" fmla="*/ 23189 h 21600"/>
                <a:gd name="T12" fmla="*/ 9918 w 21600"/>
                <a:gd name="T13" fmla="*/ 20718 h 21600"/>
                <a:gd name="T14" fmla="*/ 12390 w 21600"/>
                <a:gd name="T15" fmla="*/ 1447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462" y="16952"/>
                  </a:moveTo>
                  <a:cubicBezTo>
                    <a:pt x="15417" y="16106"/>
                    <a:pt x="16853" y="14381"/>
                    <a:pt x="17332" y="12306"/>
                  </a:cubicBezTo>
                  <a:lnTo>
                    <a:pt x="21323" y="13226"/>
                  </a:lnTo>
                  <a:cubicBezTo>
                    <a:pt x="20552" y="16570"/>
                    <a:pt x="18238" y="19348"/>
                    <a:pt x="15089" y="20711"/>
                  </a:cubicBezTo>
                  <a:lnTo>
                    <a:pt x="16162" y="23189"/>
                  </a:lnTo>
                  <a:lnTo>
                    <a:pt x="9918" y="20718"/>
                  </a:lnTo>
                  <a:lnTo>
                    <a:pt x="12390" y="14474"/>
                  </a:lnTo>
                  <a:lnTo>
                    <a:pt x="13462" y="16952"/>
                  </a:lnTo>
                  <a:close/>
                </a:path>
              </a:pathLst>
            </a:custGeom>
            <a:grpFill/>
            <a:ln w="571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2" name="Freeform 48">
            <a:extLst>
              <a:ext uri="{FF2B5EF4-FFF2-40B4-BE49-F238E27FC236}">
                <a16:creationId xmlns:a16="http://schemas.microsoft.com/office/drawing/2014/main" id="{51646766-9C36-438E-90F4-5B32526A29B6}"/>
              </a:ext>
            </a:extLst>
          </p:cNvPr>
          <p:cNvSpPr>
            <a:spLocks/>
          </p:cNvSpPr>
          <p:nvPr/>
        </p:nvSpPr>
        <p:spPr bwMode="auto">
          <a:xfrm>
            <a:off x="415925" y="981075"/>
            <a:ext cx="1584325" cy="1316038"/>
          </a:xfrm>
          <a:custGeom>
            <a:avLst/>
            <a:gdLst>
              <a:gd name="T0" fmla="*/ 343 w 1032"/>
              <a:gd name="T1" fmla="*/ 652 h 858"/>
              <a:gd name="T2" fmla="*/ 343 w 1032"/>
              <a:gd name="T3" fmla="*/ 446 h 858"/>
              <a:gd name="T4" fmla="*/ 646 w 1032"/>
              <a:gd name="T5" fmla="*/ 557 h 858"/>
              <a:gd name="T6" fmla="*/ 721 w 1032"/>
              <a:gd name="T7" fmla="*/ 858 h 858"/>
              <a:gd name="T8" fmla="*/ 1030 w 1032"/>
              <a:gd name="T9" fmla="*/ 858 h 858"/>
              <a:gd name="T10" fmla="*/ 832 w 1032"/>
              <a:gd name="T11" fmla="*/ 329 h 858"/>
              <a:gd name="T12" fmla="*/ 343 w 1032"/>
              <a:gd name="T13" fmla="*/ 172 h 858"/>
              <a:gd name="T14" fmla="*/ 343 w 1032"/>
              <a:gd name="T15" fmla="*/ 0 h 858"/>
              <a:gd name="T16" fmla="*/ 0 w 1032"/>
              <a:gd name="T17" fmla="*/ 344 h 858"/>
              <a:gd name="T18" fmla="*/ 343 w 1032"/>
              <a:gd name="T19" fmla="*/ 65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32" h="858">
                <a:moveTo>
                  <a:pt x="343" y="652"/>
                </a:moveTo>
                <a:cubicBezTo>
                  <a:pt x="343" y="652"/>
                  <a:pt x="338" y="447"/>
                  <a:pt x="343" y="446"/>
                </a:cubicBezTo>
                <a:cubicBezTo>
                  <a:pt x="520" y="449"/>
                  <a:pt x="583" y="474"/>
                  <a:pt x="646" y="557"/>
                </a:cubicBezTo>
                <a:cubicBezTo>
                  <a:pt x="709" y="640"/>
                  <a:pt x="720" y="772"/>
                  <a:pt x="721" y="858"/>
                </a:cubicBezTo>
                <a:cubicBezTo>
                  <a:pt x="875" y="858"/>
                  <a:pt x="1030" y="858"/>
                  <a:pt x="1030" y="858"/>
                </a:cubicBezTo>
                <a:cubicBezTo>
                  <a:pt x="1032" y="585"/>
                  <a:pt x="986" y="489"/>
                  <a:pt x="832" y="329"/>
                </a:cubicBezTo>
                <a:cubicBezTo>
                  <a:pt x="704" y="209"/>
                  <a:pt x="568" y="180"/>
                  <a:pt x="343" y="172"/>
                </a:cubicBezTo>
                <a:cubicBezTo>
                  <a:pt x="343" y="85"/>
                  <a:pt x="343" y="0"/>
                  <a:pt x="343" y="0"/>
                </a:cubicBezTo>
                <a:lnTo>
                  <a:pt x="0" y="344"/>
                </a:lnTo>
                <a:lnTo>
                  <a:pt x="343" y="652"/>
                </a:lnTo>
                <a:close/>
              </a:path>
            </a:pathLst>
          </a:custGeom>
          <a:solidFill>
            <a:srgbClr val="FF0000"/>
          </a:solidFill>
          <a:ln w="3810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" name="Freeform 49">
            <a:extLst>
              <a:ext uri="{FF2B5EF4-FFF2-40B4-BE49-F238E27FC236}">
                <a16:creationId xmlns:a16="http://schemas.microsoft.com/office/drawing/2014/main" id="{8B43987E-DAB1-4525-9AEB-F6773FE3A891}"/>
              </a:ext>
            </a:extLst>
          </p:cNvPr>
          <p:cNvSpPr>
            <a:spLocks/>
          </p:cNvSpPr>
          <p:nvPr/>
        </p:nvSpPr>
        <p:spPr bwMode="auto">
          <a:xfrm flipH="1">
            <a:off x="2289175" y="981075"/>
            <a:ext cx="1584325" cy="1316038"/>
          </a:xfrm>
          <a:custGeom>
            <a:avLst/>
            <a:gdLst>
              <a:gd name="T0" fmla="*/ 343 w 1032"/>
              <a:gd name="T1" fmla="*/ 652 h 858"/>
              <a:gd name="T2" fmla="*/ 343 w 1032"/>
              <a:gd name="T3" fmla="*/ 446 h 858"/>
              <a:gd name="T4" fmla="*/ 646 w 1032"/>
              <a:gd name="T5" fmla="*/ 557 h 858"/>
              <a:gd name="T6" fmla="*/ 721 w 1032"/>
              <a:gd name="T7" fmla="*/ 858 h 858"/>
              <a:gd name="T8" fmla="*/ 1030 w 1032"/>
              <a:gd name="T9" fmla="*/ 858 h 858"/>
              <a:gd name="T10" fmla="*/ 832 w 1032"/>
              <a:gd name="T11" fmla="*/ 329 h 858"/>
              <a:gd name="T12" fmla="*/ 343 w 1032"/>
              <a:gd name="T13" fmla="*/ 172 h 858"/>
              <a:gd name="T14" fmla="*/ 343 w 1032"/>
              <a:gd name="T15" fmla="*/ 0 h 858"/>
              <a:gd name="T16" fmla="*/ 0 w 1032"/>
              <a:gd name="T17" fmla="*/ 344 h 858"/>
              <a:gd name="T18" fmla="*/ 343 w 1032"/>
              <a:gd name="T19" fmla="*/ 65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32" h="858">
                <a:moveTo>
                  <a:pt x="343" y="652"/>
                </a:moveTo>
                <a:cubicBezTo>
                  <a:pt x="343" y="652"/>
                  <a:pt x="338" y="447"/>
                  <a:pt x="343" y="446"/>
                </a:cubicBezTo>
                <a:cubicBezTo>
                  <a:pt x="520" y="449"/>
                  <a:pt x="583" y="474"/>
                  <a:pt x="646" y="557"/>
                </a:cubicBezTo>
                <a:cubicBezTo>
                  <a:pt x="709" y="640"/>
                  <a:pt x="720" y="772"/>
                  <a:pt x="721" y="858"/>
                </a:cubicBezTo>
                <a:cubicBezTo>
                  <a:pt x="875" y="858"/>
                  <a:pt x="1030" y="858"/>
                  <a:pt x="1030" y="858"/>
                </a:cubicBezTo>
                <a:cubicBezTo>
                  <a:pt x="1032" y="585"/>
                  <a:pt x="986" y="489"/>
                  <a:pt x="832" y="329"/>
                </a:cubicBezTo>
                <a:cubicBezTo>
                  <a:pt x="704" y="209"/>
                  <a:pt x="568" y="180"/>
                  <a:pt x="343" y="172"/>
                </a:cubicBezTo>
                <a:cubicBezTo>
                  <a:pt x="343" y="85"/>
                  <a:pt x="343" y="0"/>
                  <a:pt x="343" y="0"/>
                </a:cubicBezTo>
                <a:lnTo>
                  <a:pt x="0" y="344"/>
                </a:lnTo>
                <a:lnTo>
                  <a:pt x="343" y="652"/>
                </a:lnTo>
                <a:close/>
              </a:path>
            </a:pathLst>
          </a:custGeom>
          <a:solidFill>
            <a:srgbClr val="FF0000"/>
          </a:solidFill>
          <a:ln w="3810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" name="Freeform 50">
            <a:extLst>
              <a:ext uri="{FF2B5EF4-FFF2-40B4-BE49-F238E27FC236}">
                <a16:creationId xmlns:a16="http://schemas.microsoft.com/office/drawing/2014/main" id="{96059FAC-DA2F-49AA-A963-4004E3A53F9A}"/>
              </a:ext>
            </a:extLst>
          </p:cNvPr>
          <p:cNvSpPr>
            <a:spLocks/>
          </p:cNvSpPr>
          <p:nvPr/>
        </p:nvSpPr>
        <p:spPr bwMode="auto">
          <a:xfrm flipV="1">
            <a:off x="415925" y="2924175"/>
            <a:ext cx="1584325" cy="1316038"/>
          </a:xfrm>
          <a:custGeom>
            <a:avLst/>
            <a:gdLst>
              <a:gd name="T0" fmla="*/ 343 w 1032"/>
              <a:gd name="T1" fmla="*/ 652 h 858"/>
              <a:gd name="T2" fmla="*/ 343 w 1032"/>
              <a:gd name="T3" fmla="*/ 446 h 858"/>
              <a:gd name="T4" fmla="*/ 646 w 1032"/>
              <a:gd name="T5" fmla="*/ 557 h 858"/>
              <a:gd name="T6" fmla="*/ 721 w 1032"/>
              <a:gd name="T7" fmla="*/ 858 h 858"/>
              <a:gd name="T8" fmla="*/ 1030 w 1032"/>
              <a:gd name="T9" fmla="*/ 858 h 858"/>
              <a:gd name="T10" fmla="*/ 832 w 1032"/>
              <a:gd name="T11" fmla="*/ 329 h 858"/>
              <a:gd name="T12" fmla="*/ 343 w 1032"/>
              <a:gd name="T13" fmla="*/ 172 h 858"/>
              <a:gd name="T14" fmla="*/ 343 w 1032"/>
              <a:gd name="T15" fmla="*/ 0 h 858"/>
              <a:gd name="T16" fmla="*/ 0 w 1032"/>
              <a:gd name="T17" fmla="*/ 344 h 858"/>
              <a:gd name="T18" fmla="*/ 343 w 1032"/>
              <a:gd name="T19" fmla="*/ 65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32" h="858">
                <a:moveTo>
                  <a:pt x="343" y="652"/>
                </a:moveTo>
                <a:cubicBezTo>
                  <a:pt x="343" y="652"/>
                  <a:pt x="338" y="447"/>
                  <a:pt x="343" y="446"/>
                </a:cubicBezTo>
                <a:cubicBezTo>
                  <a:pt x="520" y="449"/>
                  <a:pt x="583" y="474"/>
                  <a:pt x="646" y="557"/>
                </a:cubicBezTo>
                <a:cubicBezTo>
                  <a:pt x="709" y="640"/>
                  <a:pt x="720" y="772"/>
                  <a:pt x="721" y="858"/>
                </a:cubicBezTo>
                <a:cubicBezTo>
                  <a:pt x="875" y="858"/>
                  <a:pt x="1030" y="858"/>
                  <a:pt x="1030" y="858"/>
                </a:cubicBezTo>
                <a:cubicBezTo>
                  <a:pt x="1032" y="585"/>
                  <a:pt x="986" y="489"/>
                  <a:pt x="832" y="329"/>
                </a:cubicBezTo>
                <a:cubicBezTo>
                  <a:pt x="704" y="209"/>
                  <a:pt x="568" y="180"/>
                  <a:pt x="343" y="172"/>
                </a:cubicBezTo>
                <a:cubicBezTo>
                  <a:pt x="343" y="85"/>
                  <a:pt x="343" y="0"/>
                  <a:pt x="343" y="0"/>
                </a:cubicBezTo>
                <a:lnTo>
                  <a:pt x="0" y="344"/>
                </a:lnTo>
                <a:lnTo>
                  <a:pt x="343" y="652"/>
                </a:lnTo>
                <a:close/>
              </a:path>
            </a:pathLst>
          </a:custGeom>
          <a:solidFill>
            <a:srgbClr val="FF0000"/>
          </a:solidFill>
          <a:ln w="3810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" name="Freeform 51">
            <a:extLst>
              <a:ext uri="{FF2B5EF4-FFF2-40B4-BE49-F238E27FC236}">
                <a16:creationId xmlns:a16="http://schemas.microsoft.com/office/drawing/2014/main" id="{B7E52189-B6E1-464C-B9C2-A14BDF506E2A}"/>
              </a:ext>
            </a:extLst>
          </p:cNvPr>
          <p:cNvSpPr>
            <a:spLocks/>
          </p:cNvSpPr>
          <p:nvPr/>
        </p:nvSpPr>
        <p:spPr bwMode="auto">
          <a:xfrm flipH="1" flipV="1">
            <a:off x="2289175" y="2924175"/>
            <a:ext cx="1584325" cy="1316038"/>
          </a:xfrm>
          <a:custGeom>
            <a:avLst/>
            <a:gdLst>
              <a:gd name="T0" fmla="*/ 343 w 1032"/>
              <a:gd name="T1" fmla="*/ 652 h 858"/>
              <a:gd name="T2" fmla="*/ 343 w 1032"/>
              <a:gd name="T3" fmla="*/ 446 h 858"/>
              <a:gd name="T4" fmla="*/ 646 w 1032"/>
              <a:gd name="T5" fmla="*/ 557 h 858"/>
              <a:gd name="T6" fmla="*/ 721 w 1032"/>
              <a:gd name="T7" fmla="*/ 858 h 858"/>
              <a:gd name="T8" fmla="*/ 1030 w 1032"/>
              <a:gd name="T9" fmla="*/ 858 h 858"/>
              <a:gd name="T10" fmla="*/ 832 w 1032"/>
              <a:gd name="T11" fmla="*/ 329 h 858"/>
              <a:gd name="T12" fmla="*/ 343 w 1032"/>
              <a:gd name="T13" fmla="*/ 172 h 858"/>
              <a:gd name="T14" fmla="*/ 343 w 1032"/>
              <a:gd name="T15" fmla="*/ 0 h 858"/>
              <a:gd name="T16" fmla="*/ 0 w 1032"/>
              <a:gd name="T17" fmla="*/ 344 h 858"/>
              <a:gd name="T18" fmla="*/ 343 w 1032"/>
              <a:gd name="T19" fmla="*/ 65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32" h="858">
                <a:moveTo>
                  <a:pt x="343" y="652"/>
                </a:moveTo>
                <a:cubicBezTo>
                  <a:pt x="343" y="652"/>
                  <a:pt x="338" y="447"/>
                  <a:pt x="343" y="446"/>
                </a:cubicBezTo>
                <a:cubicBezTo>
                  <a:pt x="520" y="449"/>
                  <a:pt x="583" y="474"/>
                  <a:pt x="646" y="557"/>
                </a:cubicBezTo>
                <a:cubicBezTo>
                  <a:pt x="709" y="640"/>
                  <a:pt x="720" y="772"/>
                  <a:pt x="721" y="858"/>
                </a:cubicBezTo>
                <a:cubicBezTo>
                  <a:pt x="875" y="858"/>
                  <a:pt x="1030" y="858"/>
                  <a:pt x="1030" y="858"/>
                </a:cubicBezTo>
                <a:cubicBezTo>
                  <a:pt x="1032" y="585"/>
                  <a:pt x="986" y="489"/>
                  <a:pt x="832" y="329"/>
                </a:cubicBezTo>
                <a:cubicBezTo>
                  <a:pt x="704" y="209"/>
                  <a:pt x="568" y="180"/>
                  <a:pt x="343" y="172"/>
                </a:cubicBezTo>
                <a:cubicBezTo>
                  <a:pt x="343" y="85"/>
                  <a:pt x="343" y="0"/>
                  <a:pt x="343" y="0"/>
                </a:cubicBezTo>
                <a:lnTo>
                  <a:pt x="0" y="344"/>
                </a:lnTo>
                <a:lnTo>
                  <a:pt x="343" y="652"/>
                </a:lnTo>
                <a:close/>
              </a:path>
            </a:pathLst>
          </a:custGeom>
          <a:solidFill>
            <a:srgbClr val="FF0000"/>
          </a:solidFill>
          <a:ln w="3810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C2963E1-778D-49AE-9917-BE815FD8CCCD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矢印（回転）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49348CE-F2E7-4E32-B738-E5AA2FA61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795838"/>
            <a:ext cx="1512888" cy="1512887"/>
          </a:xfrm>
          <a:custGeom>
            <a:avLst/>
            <a:gdLst>
              <a:gd name="G0" fmla="+- 9573727 0 0"/>
              <a:gd name="G1" fmla="+- -11796480 0 0"/>
              <a:gd name="G2" fmla="+- 9573727 0 -11796480"/>
              <a:gd name="G3" fmla="+- 10800 0 0"/>
              <a:gd name="G4" fmla="+- 0 0 957372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088 0 0"/>
              <a:gd name="G9" fmla="+- 0 0 -11796480"/>
              <a:gd name="G10" fmla="+- 7088 0 2700"/>
              <a:gd name="G11" fmla="cos G10 9573727"/>
              <a:gd name="G12" fmla="sin G10 9573727"/>
              <a:gd name="G13" fmla="cos 13500 9573727"/>
              <a:gd name="G14" fmla="sin 13500 9573727"/>
              <a:gd name="G15" fmla="+- G11 10800 0"/>
              <a:gd name="G16" fmla="+- G12 10800 0"/>
              <a:gd name="G17" fmla="+- G13 10800 0"/>
              <a:gd name="G18" fmla="+- G14 10800 0"/>
              <a:gd name="G19" fmla="*/ 7088 1 2"/>
              <a:gd name="G20" fmla="+- G19 5400 0"/>
              <a:gd name="G21" fmla="cos G20 9573727"/>
              <a:gd name="G22" fmla="sin G20 9573727"/>
              <a:gd name="G23" fmla="+- G21 10800 0"/>
              <a:gd name="G24" fmla="+- G12 G23 G22"/>
              <a:gd name="G25" fmla="+- G22 G23 G11"/>
              <a:gd name="G26" fmla="cos 10800 9573727"/>
              <a:gd name="G27" fmla="sin 10800 9573727"/>
              <a:gd name="G28" fmla="cos 7088 9573727"/>
              <a:gd name="G29" fmla="sin 7088 957372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957372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088 G39"/>
              <a:gd name="G43" fmla="sin 70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1130 w 21600"/>
              <a:gd name="T5" fmla="*/ 7649 h 21600"/>
              <a:gd name="T6" fmla="*/ 1856 w 21600"/>
              <a:gd name="T7" fmla="*/ 10799 h 21600"/>
              <a:gd name="T8" fmla="*/ 17579 w 21600"/>
              <a:gd name="T9" fmla="*/ 8732 h 21600"/>
              <a:gd name="T10" fmla="*/ -403 w 21600"/>
              <a:gd name="T11" fmla="*/ 18332 h 21600"/>
              <a:gd name="T12" fmla="*/ 835 w 21600"/>
              <a:gd name="T13" fmla="*/ 12009 h 21600"/>
              <a:gd name="T14" fmla="*/ 7158 w 21600"/>
              <a:gd name="T15" fmla="*/ 1324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918" y="14754"/>
                </a:moveTo>
                <a:cubicBezTo>
                  <a:pt x="6234" y="16713"/>
                  <a:pt x="8440" y="17888"/>
                  <a:pt x="10800" y="17888"/>
                </a:cubicBezTo>
                <a:cubicBezTo>
                  <a:pt x="14714" y="17888"/>
                  <a:pt x="17888" y="14714"/>
                  <a:pt x="17888" y="10800"/>
                </a:cubicBezTo>
                <a:cubicBezTo>
                  <a:pt x="17888" y="6885"/>
                  <a:pt x="14714" y="3712"/>
                  <a:pt x="10800" y="3712"/>
                </a:cubicBezTo>
                <a:cubicBezTo>
                  <a:pt x="6885" y="3712"/>
                  <a:pt x="3712" y="6885"/>
                  <a:pt x="3712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204" y="21600"/>
                  <a:pt x="3844" y="19810"/>
                  <a:pt x="1837" y="16826"/>
                </a:cubicBezTo>
                <a:lnTo>
                  <a:pt x="-403" y="18332"/>
                </a:lnTo>
                <a:lnTo>
                  <a:pt x="835" y="12009"/>
                </a:lnTo>
                <a:lnTo>
                  <a:pt x="7158" y="13248"/>
                </a:lnTo>
                <a:lnTo>
                  <a:pt x="4918" y="14754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B15CDAD8-D5ED-45F2-96A3-A86F0794B23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60613" y="4724400"/>
            <a:ext cx="1512887" cy="1512888"/>
          </a:xfrm>
          <a:custGeom>
            <a:avLst/>
            <a:gdLst>
              <a:gd name="G0" fmla="+- 9573727 0 0"/>
              <a:gd name="G1" fmla="+- -11796480 0 0"/>
              <a:gd name="G2" fmla="+- 9573727 0 -11796480"/>
              <a:gd name="G3" fmla="+- 10800 0 0"/>
              <a:gd name="G4" fmla="+- 0 0 957372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088 0 0"/>
              <a:gd name="G9" fmla="+- 0 0 -11796480"/>
              <a:gd name="G10" fmla="+- 7088 0 2700"/>
              <a:gd name="G11" fmla="cos G10 9573727"/>
              <a:gd name="G12" fmla="sin G10 9573727"/>
              <a:gd name="G13" fmla="cos 13500 9573727"/>
              <a:gd name="G14" fmla="sin 13500 9573727"/>
              <a:gd name="G15" fmla="+- G11 10800 0"/>
              <a:gd name="G16" fmla="+- G12 10800 0"/>
              <a:gd name="G17" fmla="+- G13 10800 0"/>
              <a:gd name="G18" fmla="+- G14 10800 0"/>
              <a:gd name="G19" fmla="*/ 7088 1 2"/>
              <a:gd name="G20" fmla="+- G19 5400 0"/>
              <a:gd name="G21" fmla="cos G20 9573727"/>
              <a:gd name="G22" fmla="sin G20 9573727"/>
              <a:gd name="G23" fmla="+- G21 10800 0"/>
              <a:gd name="G24" fmla="+- G12 G23 G22"/>
              <a:gd name="G25" fmla="+- G22 G23 G11"/>
              <a:gd name="G26" fmla="cos 10800 9573727"/>
              <a:gd name="G27" fmla="sin 10800 9573727"/>
              <a:gd name="G28" fmla="cos 7088 9573727"/>
              <a:gd name="G29" fmla="sin 7088 957372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957372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088 G39"/>
              <a:gd name="G43" fmla="sin 70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1130 w 21600"/>
              <a:gd name="T5" fmla="*/ 7649 h 21600"/>
              <a:gd name="T6" fmla="*/ 1856 w 21600"/>
              <a:gd name="T7" fmla="*/ 10799 h 21600"/>
              <a:gd name="T8" fmla="*/ 17579 w 21600"/>
              <a:gd name="T9" fmla="*/ 8732 h 21600"/>
              <a:gd name="T10" fmla="*/ -403 w 21600"/>
              <a:gd name="T11" fmla="*/ 18332 h 21600"/>
              <a:gd name="T12" fmla="*/ 835 w 21600"/>
              <a:gd name="T13" fmla="*/ 12009 h 21600"/>
              <a:gd name="T14" fmla="*/ 7158 w 21600"/>
              <a:gd name="T15" fmla="*/ 1324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918" y="14754"/>
                </a:moveTo>
                <a:cubicBezTo>
                  <a:pt x="6234" y="16713"/>
                  <a:pt x="8440" y="17888"/>
                  <a:pt x="10800" y="17888"/>
                </a:cubicBezTo>
                <a:cubicBezTo>
                  <a:pt x="14714" y="17888"/>
                  <a:pt x="17888" y="14714"/>
                  <a:pt x="17888" y="10800"/>
                </a:cubicBezTo>
                <a:cubicBezTo>
                  <a:pt x="17888" y="6885"/>
                  <a:pt x="14714" y="3712"/>
                  <a:pt x="10800" y="3712"/>
                </a:cubicBezTo>
                <a:cubicBezTo>
                  <a:pt x="6885" y="3712"/>
                  <a:pt x="3712" y="6885"/>
                  <a:pt x="3712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204" y="21600"/>
                  <a:pt x="3844" y="19810"/>
                  <a:pt x="1837" y="16826"/>
                </a:cubicBezTo>
                <a:lnTo>
                  <a:pt x="-403" y="18332"/>
                </a:lnTo>
                <a:lnTo>
                  <a:pt x="835" y="12009"/>
                </a:lnTo>
                <a:lnTo>
                  <a:pt x="7158" y="13248"/>
                </a:lnTo>
                <a:lnTo>
                  <a:pt x="4918" y="14754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6064A9D6-C50E-485F-90B8-143F91F5E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4724400"/>
            <a:ext cx="1512888" cy="1512888"/>
          </a:xfrm>
          <a:custGeom>
            <a:avLst/>
            <a:gdLst>
              <a:gd name="G0" fmla="+- 11306906 0 0"/>
              <a:gd name="G1" fmla="+- -3651914 0 0"/>
              <a:gd name="G2" fmla="+- 11306906 0 -3651914"/>
              <a:gd name="G3" fmla="+- 10800 0 0"/>
              <a:gd name="G4" fmla="+- 0 0 11306906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4445 0 0"/>
              <a:gd name="G9" fmla="+- 0 0 -3651914"/>
              <a:gd name="G10" fmla="+- 4445 0 2700"/>
              <a:gd name="G11" fmla="cos G10 11306906"/>
              <a:gd name="G12" fmla="sin G10 11306906"/>
              <a:gd name="G13" fmla="cos 13500 11306906"/>
              <a:gd name="G14" fmla="sin 13500 11306906"/>
              <a:gd name="G15" fmla="+- G11 10800 0"/>
              <a:gd name="G16" fmla="+- G12 10800 0"/>
              <a:gd name="G17" fmla="+- G13 10800 0"/>
              <a:gd name="G18" fmla="+- G14 10800 0"/>
              <a:gd name="G19" fmla="*/ 4445 1 2"/>
              <a:gd name="G20" fmla="+- G19 5400 0"/>
              <a:gd name="G21" fmla="cos G20 11306906"/>
              <a:gd name="G22" fmla="sin G20 11306906"/>
              <a:gd name="G23" fmla="+- G21 10800 0"/>
              <a:gd name="G24" fmla="+- G12 G23 G22"/>
              <a:gd name="G25" fmla="+- G22 G23 G11"/>
              <a:gd name="G26" fmla="cos 10800 11306906"/>
              <a:gd name="G27" fmla="sin 10800 11306906"/>
              <a:gd name="G28" fmla="cos 4445 11306906"/>
              <a:gd name="G29" fmla="sin 4445 11306906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3651914"/>
              <a:gd name="G36" fmla="sin G34 -3651914"/>
              <a:gd name="G37" fmla="+/ -3651914 11306906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4445 G39"/>
              <a:gd name="G43" fmla="sin 4445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458 w 21600"/>
              <a:gd name="T5" fmla="*/ 19998 h 21600"/>
              <a:gd name="T6" fmla="*/ 15093 w 21600"/>
              <a:gd name="T7" fmla="*/ 4500 h 21600"/>
              <a:gd name="T8" fmla="*/ 13128 w 21600"/>
              <a:gd name="T9" fmla="*/ 14586 h 21600"/>
              <a:gd name="T10" fmla="*/ -2586 w 21600"/>
              <a:gd name="T11" fmla="*/ 12555 h 21600"/>
              <a:gd name="T12" fmla="*/ 2476 w 21600"/>
              <a:gd name="T13" fmla="*/ 5963 h 21600"/>
              <a:gd name="T14" fmla="*/ 9069 w 21600"/>
              <a:gd name="T15" fmla="*/ 110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6392" y="11377"/>
                </a:moveTo>
                <a:cubicBezTo>
                  <a:pt x="6682" y="13590"/>
                  <a:pt x="8568" y="15245"/>
                  <a:pt x="10800" y="15245"/>
                </a:cubicBezTo>
                <a:cubicBezTo>
                  <a:pt x="13254" y="15245"/>
                  <a:pt x="15245" y="13254"/>
                  <a:pt x="15245" y="10800"/>
                </a:cubicBezTo>
                <a:cubicBezTo>
                  <a:pt x="15245" y="9329"/>
                  <a:pt x="14518" y="7954"/>
                  <a:pt x="13303" y="7126"/>
                </a:cubicBezTo>
                <a:lnTo>
                  <a:pt x="16882" y="1875"/>
                </a:lnTo>
                <a:cubicBezTo>
                  <a:pt x="19833" y="3887"/>
                  <a:pt x="21600" y="7228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5378" y="21600"/>
                  <a:pt x="796" y="17580"/>
                  <a:pt x="91" y="12204"/>
                </a:cubicBezTo>
                <a:lnTo>
                  <a:pt x="-2586" y="12555"/>
                </a:lnTo>
                <a:lnTo>
                  <a:pt x="2476" y="5963"/>
                </a:lnTo>
                <a:lnTo>
                  <a:pt x="9069" y="11026"/>
                </a:lnTo>
                <a:lnTo>
                  <a:pt x="6392" y="11377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14BD8954-8BE6-4794-8CDF-A4B114E10B0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977188" y="4797425"/>
            <a:ext cx="1512887" cy="1512888"/>
          </a:xfrm>
          <a:custGeom>
            <a:avLst/>
            <a:gdLst>
              <a:gd name="G0" fmla="+- 2696693 0 0"/>
              <a:gd name="G1" fmla="+- -11796480 0 0"/>
              <a:gd name="G2" fmla="+- 2696693 0 -11796480"/>
              <a:gd name="G3" fmla="+- 10800 0 0"/>
              <a:gd name="G4" fmla="+- 0 0 269669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010 0 0"/>
              <a:gd name="G9" fmla="+- 0 0 -11796480"/>
              <a:gd name="G10" fmla="+- 5010 0 2700"/>
              <a:gd name="G11" fmla="cos G10 2696693"/>
              <a:gd name="G12" fmla="sin G10 2696693"/>
              <a:gd name="G13" fmla="cos 13500 2696693"/>
              <a:gd name="G14" fmla="sin 13500 2696693"/>
              <a:gd name="G15" fmla="+- G11 10800 0"/>
              <a:gd name="G16" fmla="+- G12 10800 0"/>
              <a:gd name="G17" fmla="+- G13 10800 0"/>
              <a:gd name="G18" fmla="+- G14 10800 0"/>
              <a:gd name="G19" fmla="*/ 5010 1 2"/>
              <a:gd name="G20" fmla="+- G19 5400 0"/>
              <a:gd name="G21" fmla="cos G20 2696693"/>
              <a:gd name="G22" fmla="sin G20 2696693"/>
              <a:gd name="G23" fmla="+- G21 10800 0"/>
              <a:gd name="G24" fmla="+- G12 G23 G22"/>
              <a:gd name="G25" fmla="+- G22 G23 G11"/>
              <a:gd name="G26" fmla="cos 10800 2696693"/>
              <a:gd name="G27" fmla="sin 10800 2696693"/>
              <a:gd name="G28" fmla="cos 5010 2696693"/>
              <a:gd name="G29" fmla="sin 5010 269669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269669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010 G39"/>
              <a:gd name="G43" fmla="sin 501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4595 w 21600"/>
              <a:gd name="T5" fmla="*/ 688 h 21600"/>
              <a:gd name="T6" fmla="*/ 2895 w 21600"/>
              <a:gd name="T7" fmla="*/ 10799 h 21600"/>
              <a:gd name="T8" fmla="*/ 12560 w 21600"/>
              <a:gd name="T9" fmla="*/ 6109 h 21600"/>
              <a:gd name="T10" fmla="*/ 20965 w 21600"/>
              <a:gd name="T11" fmla="*/ 19683 h 21600"/>
              <a:gd name="T12" fmla="*/ 13071 w 21600"/>
              <a:gd name="T13" fmla="*/ 20214 h 21600"/>
              <a:gd name="T14" fmla="*/ 12539 w 21600"/>
              <a:gd name="T15" fmla="*/ 1232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4572" y="14096"/>
                </a:moveTo>
                <a:cubicBezTo>
                  <a:pt x="15370" y="13183"/>
                  <a:pt x="15810" y="12012"/>
                  <a:pt x="15810" y="10800"/>
                </a:cubicBezTo>
                <a:cubicBezTo>
                  <a:pt x="15810" y="8033"/>
                  <a:pt x="13566" y="5790"/>
                  <a:pt x="10800" y="5790"/>
                </a:cubicBezTo>
                <a:cubicBezTo>
                  <a:pt x="8033" y="5790"/>
                  <a:pt x="5790" y="8033"/>
                  <a:pt x="5790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3413"/>
                  <a:pt x="20652" y="15938"/>
                  <a:pt x="18932" y="17906"/>
                </a:cubicBezTo>
                <a:lnTo>
                  <a:pt x="20965" y="19683"/>
                </a:lnTo>
                <a:lnTo>
                  <a:pt x="13071" y="20214"/>
                </a:lnTo>
                <a:lnTo>
                  <a:pt x="12539" y="12320"/>
                </a:lnTo>
                <a:lnTo>
                  <a:pt x="14572" y="14096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7">
            <a:extLst>
              <a:ext uri="{FF2B5EF4-FFF2-40B4-BE49-F238E27FC236}">
                <a16:creationId xmlns:a16="http://schemas.microsoft.com/office/drawing/2014/main" id="{CD717AF9-14F4-4EBF-AD5E-12396DD09E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4868863"/>
            <a:ext cx="1512888" cy="1512887"/>
          </a:xfrm>
          <a:custGeom>
            <a:avLst/>
            <a:gdLst>
              <a:gd name="G0" fmla="+- -5748123 0 0"/>
              <a:gd name="G1" fmla="+- 5836458 0 0"/>
              <a:gd name="G2" fmla="+- -5748123 0 5836458"/>
              <a:gd name="G3" fmla="+- 10800 0 0"/>
              <a:gd name="G4" fmla="+- 0 0 -574812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954 0 0"/>
              <a:gd name="G9" fmla="+- 0 0 5836458"/>
              <a:gd name="G10" fmla="+- 5954 0 2700"/>
              <a:gd name="G11" fmla="cos G10 -5748123"/>
              <a:gd name="G12" fmla="sin G10 -5748123"/>
              <a:gd name="G13" fmla="cos 13500 -5748123"/>
              <a:gd name="G14" fmla="sin 13500 -5748123"/>
              <a:gd name="G15" fmla="+- G11 10800 0"/>
              <a:gd name="G16" fmla="+- G12 10800 0"/>
              <a:gd name="G17" fmla="+- G13 10800 0"/>
              <a:gd name="G18" fmla="+- G14 10800 0"/>
              <a:gd name="G19" fmla="*/ 5954 1 2"/>
              <a:gd name="G20" fmla="+- G19 5400 0"/>
              <a:gd name="G21" fmla="cos G20 -5748123"/>
              <a:gd name="G22" fmla="sin G20 -5748123"/>
              <a:gd name="G23" fmla="+- G21 10800 0"/>
              <a:gd name="G24" fmla="+- G12 G23 G22"/>
              <a:gd name="G25" fmla="+- G22 G23 G11"/>
              <a:gd name="G26" fmla="cos 10800 -5748123"/>
              <a:gd name="G27" fmla="sin 10800 -5748123"/>
              <a:gd name="G28" fmla="cos 5954 -5748123"/>
              <a:gd name="G29" fmla="sin 5954 -574812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5836458"/>
              <a:gd name="G36" fmla="sin G34 5836458"/>
              <a:gd name="G37" fmla="+/ 5836458 -574812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954 G39"/>
              <a:gd name="G43" fmla="sin 5954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0 w 21600"/>
              <a:gd name="T5" fmla="*/ 10672 h 21600"/>
              <a:gd name="T6" fmla="*/ 10937 w 21600"/>
              <a:gd name="T7" fmla="*/ 19175 h 21600"/>
              <a:gd name="T8" fmla="*/ 4846 w 21600"/>
              <a:gd name="T9" fmla="*/ 10729 h 21600"/>
              <a:gd name="T10" fmla="*/ 11339 w 21600"/>
              <a:gd name="T11" fmla="*/ -2690 h 21600"/>
              <a:gd name="T12" fmla="*/ 16253 w 21600"/>
              <a:gd name="T13" fmla="*/ 2633 h 21600"/>
              <a:gd name="T14" fmla="*/ 10930 w 21600"/>
              <a:gd name="T15" fmla="*/ 754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1037" y="4850"/>
                </a:moveTo>
                <a:cubicBezTo>
                  <a:pt x="10958" y="4847"/>
                  <a:pt x="10879" y="4846"/>
                  <a:pt x="10800" y="4846"/>
                </a:cubicBezTo>
                <a:cubicBezTo>
                  <a:pt x="7511" y="4846"/>
                  <a:pt x="4846" y="7511"/>
                  <a:pt x="4846" y="10800"/>
                </a:cubicBezTo>
                <a:cubicBezTo>
                  <a:pt x="4846" y="14088"/>
                  <a:pt x="7511" y="16754"/>
                  <a:pt x="10800" y="16754"/>
                </a:cubicBezTo>
                <a:cubicBezTo>
                  <a:pt x="10832" y="16754"/>
                  <a:pt x="10865" y="16753"/>
                  <a:pt x="10897" y="16753"/>
                </a:cubicBezTo>
                <a:lnTo>
                  <a:pt x="10977" y="21598"/>
                </a:lnTo>
                <a:cubicBezTo>
                  <a:pt x="10918" y="21599"/>
                  <a:pt x="10859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0943" y="0"/>
                  <a:pt x="11087" y="2"/>
                  <a:pt x="11231" y="8"/>
                </a:cubicBezTo>
                <a:lnTo>
                  <a:pt x="11339" y="-2690"/>
                </a:lnTo>
                <a:lnTo>
                  <a:pt x="16253" y="2633"/>
                </a:lnTo>
                <a:lnTo>
                  <a:pt x="10930" y="7548"/>
                </a:lnTo>
                <a:lnTo>
                  <a:pt x="11037" y="4850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24F31E68-7248-492B-B7A7-FE37D618AB7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440113" y="4797425"/>
            <a:ext cx="1512887" cy="1512888"/>
          </a:xfrm>
          <a:custGeom>
            <a:avLst/>
            <a:gdLst>
              <a:gd name="G0" fmla="+- -5795897 0 0"/>
              <a:gd name="G1" fmla="+- 5851177 0 0"/>
              <a:gd name="G2" fmla="+- -5795897 0 5851177"/>
              <a:gd name="G3" fmla="+- 10800 0 0"/>
              <a:gd name="G4" fmla="+- 0 0 -579589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201 0 0"/>
              <a:gd name="G9" fmla="+- 0 0 5851177"/>
              <a:gd name="G10" fmla="+- 6201 0 2700"/>
              <a:gd name="G11" fmla="cos G10 -5795897"/>
              <a:gd name="G12" fmla="sin G10 -5795897"/>
              <a:gd name="G13" fmla="cos 13500 -5795897"/>
              <a:gd name="G14" fmla="sin 13500 -5795897"/>
              <a:gd name="G15" fmla="+- G11 10800 0"/>
              <a:gd name="G16" fmla="+- G12 10800 0"/>
              <a:gd name="G17" fmla="+- G13 10800 0"/>
              <a:gd name="G18" fmla="+- G14 10800 0"/>
              <a:gd name="G19" fmla="*/ 6201 1 2"/>
              <a:gd name="G20" fmla="+- G19 5400 0"/>
              <a:gd name="G21" fmla="cos G20 -5795897"/>
              <a:gd name="G22" fmla="sin G20 -5795897"/>
              <a:gd name="G23" fmla="+- G21 10800 0"/>
              <a:gd name="G24" fmla="+- G12 G23 G22"/>
              <a:gd name="G25" fmla="+- G22 G23 G11"/>
              <a:gd name="G26" fmla="cos 10800 -5795897"/>
              <a:gd name="G27" fmla="sin 10800 -5795897"/>
              <a:gd name="G28" fmla="cos 6201 -5795897"/>
              <a:gd name="G29" fmla="sin 6201 -579589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5851177"/>
              <a:gd name="G36" fmla="sin G34 5851177"/>
              <a:gd name="G37" fmla="+/ 5851177 -579589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201 G39"/>
              <a:gd name="G43" fmla="sin 6201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0 w 21600"/>
              <a:gd name="T5" fmla="*/ 10720 h 21600"/>
              <a:gd name="T6" fmla="*/ 10906 w 21600"/>
              <a:gd name="T7" fmla="*/ 19300 h 21600"/>
              <a:gd name="T8" fmla="*/ 4599 w 21600"/>
              <a:gd name="T9" fmla="*/ 10754 h 21600"/>
              <a:gd name="T10" fmla="*/ 11167 w 21600"/>
              <a:gd name="T11" fmla="*/ -2695 h 21600"/>
              <a:gd name="T12" fmla="*/ 16029 w 21600"/>
              <a:gd name="T13" fmla="*/ 2438 h 21600"/>
              <a:gd name="T14" fmla="*/ 10895 w 21600"/>
              <a:gd name="T15" fmla="*/ 73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968" y="4601"/>
                </a:moveTo>
                <a:cubicBezTo>
                  <a:pt x="10912" y="4599"/>
                  <a:pt x="10856" y="4599"/>
                  <a:pt x="10800" y="4599"/>
                </a:cubicBezTo>
                <a:cubicBezTo>
                  <a:pt x="7375" y="4599"/>
                  <a:pt x="4599" y="7375"/>
                  <a:pt x="4599" y="10800"/>
                </a:cubicBezTo>
                <a:cubicBezTo>
                  <a:pt x="4599" y="14224"/>
                  <a:pt x="7375" y="17001"/>
                  <a:pt x="10800" y="17001"/>
                </a:cubicBezTo>
                <a:cubicBezTo>
                  <a:pt x="10825" y="17001"/>
                  <a:pt x="10851" y="17000"/>
                  <a:pt x="10877" y="17000"/>
                </a:cubicBezTo>
                <a:lnTo>
                  <a:pt x="10935" y="21599"/>
                </a:lnTo>
                <a:cubicBezTo>
                  <a:pt x="10890" y="21599"/>
                  <a:pt x="10845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0898" y="0"/>
                  <a:pt x="10996" y="1"/>
                  <a:pt x="11094" y="4"/>
                </a:cubicBezTo>
                <a:lnTo>
                  <a:pt x="11167" y="-2695"/>
                </a:lnTo>
                <a:lnTo>
                  <a:pt x="16029" y="2438"/>
                </a:lnTo>
                <a:lnTo>
                  <a:pt x="10895" y="7300"/>
                </a:lnTo>
                <a:lnTo>
                  <a:pt x="10968" y="4601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" name="Group 9">
            <a:extLst>
              <a:ext uri="{FF2B5EF4-FFF2-40B4-BE49-F238E27FC236}">
                <a16:creationId xmlns:a16="http://schemas.microsoft.com/office/drawing/2014/main" id="{A0FF6296-960D-4203-BED9-FA478DCCD06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908050"/>
            <a:ext cx="1512888" cy="1512888"/>
            <a:chOff x="2621" y="1797"/>
            <a:chExt cx="953" cy="953"/>
          </a:xfrm>
        </p:grpSpPr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69469950-A661-4207-A4F0-9B01E11EEA5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9573727 0 0"/>
                <a:gd name="G1" fmla="+- 2943415 0 0"/>
                <a:gd name="G2" fmla="+- 9573727 0 2943415"/>
                <a:gd name="G3" fmla="+- 10800 0 0"/>
                <a:gd name="G4" fmla="+- 0 0 9573727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8 0 0"/>
                <a:gd name="G9" fmla="+- 0 0 2943415"/>
                <a:gd name="G10" fmla="+- 7088 0 2700"/>
                <a:gd name="G11" fmla="cos G10 9573727"/>
                <a:gd name="G12" fmla="sin G10 9573727"/>
                <a:gd name="G13" fmla="cos 13500 9573727"/>
                <a:gd name="G14" fmla="sin 13500 9573727"/>
                <a:gd name="G15" fmla="+- G11 10800 0"/>
                <a:gd name="G16" fmla="+- G12 10800 0"/>
                <a:gd name="G17" fmla="+- G13 10800 0"/>
                <a:gd name="G18" fmla="+- G14 10800 0"/>
                <a:gd name="G19" fmla="*/ 7088 1 2"/>
                <a:gd name="G20" fmla="+- G19 5400 0"/>
                <a:gd name="G21" fmla="cos G20 9573727"/>
                <a:gd name="G22" fmla="sin G20 9573727"/>
                <a:gd name="G23" fmla="+- G21 10800 0"/>
                <a:gd name="G24" fmla="+- G12 G23 G22"/>
                <a:gd name="G25" fmla="+- G22 G23 G11"/>
                <a:gd name="G26" fmla="cos 10800 9573727"/>
                <a:gd name="G27" fmla="sin 10800 9573727"/>
                <a:gd name="G28" fmla="cos 7088 9573727"/>
                <a:gd name="G29" fmla="sin 7088 9573727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2943415"/>
                <a:gd name="G36" fmla="sin G34 2943415"/>
                <a:gd name="G37" fmla="+/ 2943415 9573727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8 G39"/>
                <a:gd name="G43" fmla="sin 7088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765 w 21600"/>
                <a:gd name="T5" fmla="*/ 21550 h 21600"/>
                <a:gd name="T6" fmla="*/ 17133 w 21600"/>
                <a:gd name="T7" fmla="*/ 17114 h 21600"/>
                <a:gd name="T8" fmla="*/ 10120 w 21600"/>
                <a:gd name="T9" fmla="*/ 17855 h 21600"/>
                <a:gd name="T10" fmla="*/ -403 w 21600"/>
                <a:gd name="T11" fmla="*/ 18332 h 21600"/>
                <a:gd name="T12" fmla="*/ 835 w 21600"/>
                <a:gd name="T13" fmla="*/ 12009 h 21600"/>
                <a:gd name="T14" fmla="*/ 7158 w 21600"/>
                <a:gd name="T15" fmla="*/ 1324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18" y="14754"/>
                  </a:moveTo>
                  <a:cubicBezTo>
                    <a:pt x="6234" y="16713"/>
                    <a:pt x="8440" y="17888"/>
                    <a:pt x="10800" y="17888"/>
                  </a:cubicBezTo>
                  <a:cubicBezTo>
                    <a:pt x="12683" y="17888"/>
                    <a:pt x="14489" y="17138"/>
                    <a:pt x="15819" y="15804"/>
                  </a:cubicBezTo>
                  <a:lnTo>
                    <a:pt x="18448" y="18425"/>
                  </a:lnTo>
                  <a:cubicBezTo>
                    <a:pt x="16422" y="20457"/>
                    <a:pt x="13670" y="21600"/>
                    <a:pt x="10800" y="21600"/>
                  </a:cubicBezTo>
                  <a:cubicBezTo>
                    <a:pt x="7204" y="21600"/>
                    <a:pt x="3844" y="19810"/>
                    <a:pt x="1837" y="16826"/>
                  </a:cubicBezTo>
                  <a:lnTo>
                    <a:pt x="-403" y="18332"/>
                  </a:lnTo>
                  <a:lnTo>
                    <a:pt x="835" y="12009"/>
                  </a:lnTo>
                  <a:lnTo>
                    <a:pt x="7158" y="13248"/>
                  </a:lnTo>
                  <a:lnTo>
                    <a:pt x="4918" y="14754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AutoShape 11">
              <a:extLst>
                <a:ext uri="{FF2B5EF4-FFF2-40B4-BE49-F238E27FC236}">
                  <a16:creationId xmlns:a16="http://schemas.microsoft.com/office/drawing/2014/main" id="{EB4A3289-AED7-4301-AB42-0CDA769F26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-7001835 0 0"/>
                <a:gd name="G1" fmla="+- -11604548 0 0"/>
                <a:gd name="G2" fmla="+- -7001835 0 -11604548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1604548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604548"/>
                <a:gd name="G36" fmla="sin G34 -11604548"/>
                <a:gd name="G37" fmla="+/ -11604548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294 w 21600"/>
                <a:gd name="T5" fmla="*/ 4144 h 21600"/>
                <a:gd name="T6" fmla="*/ 2066 w 21600"/>
                <a:gd name="T7" fmla="*/ 10353 h 21600"/>
                <a:gd name="T8" fmla="*/ 5532 w 21600"/>
                <a:gd name="T9" fmla="*/ 6677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6161" y="5215"/>
                    <a:pt x="4263" y="7639"/>
                    <a:pt x="4119" y="10458"/>
                  </a:cubicBezTo>
                  <a:lnTo>
                    <a:pt x="14" y="10248"/>
                  </a:lnTo>
                  <a:cubicBezTo>
                    <a:pt x="246" y="5697"/>
                    <a:pt x="3310" y="1783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AutoShape 12">
              <a:extLst>
                <a:ext uri="{FF2B5EF4-FFF2-40B4-BE49-F238E27FC236}">
                  <a16:creationId xmlns:a16="http://schemas.microsoft.com/office/drawing/2014/main" id="{A9068981-B63B-407C-ADDA-38053E2B611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518913 0 0"/>
                <a:gd name="G1" fmla="+- -4548209 0 0"/>
                <a:gd name="G2" fmla="+- 518913 0 -4548209"/>
                <a:gd name="G3" fmla="+- 10800 0 0"/>
                <a:gd name="G4" fmla="+- 0 0 5189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90 0 0"/>
                <a:gd name="G9" fmla="+- 0 0 -4548209"/>
                <a:gd name="G10" fmla="+- 6990 0 2700"/>
                <a:gd name="G11" fmla="cos G10 518913"/>
                <a:gd name="G12" fmla="sin G10 518913"/>
                <a:gd name="G13" fmla="cos 13500 518913"/>
                <a:gd name="G14" fmla="sin 13500 518913"/>
                <a:gd name="G15" fmla="+- G11 10800 0"/>
                <a:gd name="G16" fmla="+- G12 10800 0"/>
                <a:gd name="G17" fmla="+- G13 10800 0"/>
                <a:gd name="G18" fmla="+- G14 10800 0"/>
                <a:gd name="G19" fmla="*/ 6990 1 2"/>
                <a:gd name="G20" fmla="+- G19 5400 0"/>
                <a:gd name="G21" fmla="cos G20 518913"/>
                <a:gd name="G22" fmla="sin G20 518913"/>
                <a:gd name="G23" fmla="+- G21 10800 0"/>
                <a:gd name="G24" fmla="+- G12 G23 G22"/>
                <a:gd name="G25" fmla="+- G22 G23 G11"/>
                <a:gd name="G26" fmla="cos 10800 518913"/>
                <a:gd name="G27" fmla="sin 10800 518913"/>
                <a:gd name="G28" fmla="cos 6990 518913"/>
                <a:gd name="G29" fmla="sin 6990 5189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5189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90 G39"/>
                <a:gd name="G43" fmla="sin 699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082 w 21600"/>
                <a:gd name="T5" fmla="*/ 5279 h 21600"/>
                <a:gd name="T6" fmla="*/ 13929 w 21600"/>
                <a:gd name="T7" fmla="*/ 2473 h 21600"/>
                <a:gd name="T8" fmla="*/ 16807 w 21600"/>
                <a:gd name="T9" fmla="*/ 7226 h 21600"/>
                <a:gd name="T10" fmla="*/ 24171 w 21600"/>
                <a:gd name="T11" fmla="*/ 12659 h 21600"/>
                <a:gd name="T12" fmla="*/ 18975 w 21600"/>
                <a:gd name="T13" fmla="*/ 16586 h 21600"/>
                <a:gd name="T14" fmla="*/ 15049 w 21600"/>
                <a:gd name="T15" fmla="*/ 1139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723" y="11762"/>
                  </a:moveTo>
                  <a:cubicBezTo>
                    <a:pt x="17767" y="11443"/>
                    <a:pt x="17790" y="11122"/>
                    <a:pt x="17790" y="10800"/>
                  </a:cubicBezTo>
                  <a:cubicBezTo>
                    <a:pt x="17790" y="7888"/>
                    <a:pt x="15984" y="5281"/>
                    <a:pt x="13259" y="4256"/>
                  </a:cubicBezTo>
                  <a:lnTo>
                    <a:pt x="14599" y="690"/>
                  </a:lnTo>
                  <a:cubicBezTo>
                    <a:pt x="18811" y="2273"/>
                    <a:pt x="21600" y="6301"/>
                    <a:pt x="21600" y="10800"/>
                  </a:cubicBezTo>
                  <a:cubicBezTo>
                    <a:pt x="21600" y="11297"/>
                    <a:pt x="21565" y="11794"/>
                    <a:pt x="21497" y="12287"/>
                  </a:cubicBezTo>
                  <a:lnTo>
                    <a:pt x="24171" y="12659"/>
                  </a:lnTo>
                  <a:lnTo>
                    <a:pt x="18975" y="16586"/>
                  </a:lnTo>
                  <a:lnTo>
                    <a:pt x="15049" y="11390"/>
                  </a:lnTo>
                  <a:lnTo>
                    <a:pt x="17723" y="1176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Group 13">
            <a:extLst>
              <a:ext uri="{FF2B5EF4-FFF2-40B4-BE49-F238E27FC236}">
                <a16:creationId xmlns:a16="http://schemas.microsoft.com/office/drawing/2014/main" id="{CC9D4408-3960-4AD2-BAC2-32D0E71471C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5525" y="2852738"/>
            <a:ext cx="1512888" cy="1512887"/>
            <a:chOff x="2621" y="1797"/>
            <a:chExt cx="953" cy="953"/>
          </a:xfrm>
        </p:grpSpPr>
        <p:sp>
          <p:nvSpPr>
            <p:cNvPr id="13" name="AutoShape 14">
              <a:extLst>
                <a:ext uri="{FF2B5EF4-FFF2-40B4-BE49-F238E27FC236}">
                  <a16:creationId xmlns:a16="http://schemas.microsoft.com/office/drawing/2014/main" id="{CD4D0F2C-1F80-4662-9574-F71198B2CB0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9573727 0 0"/>
                <a:gd name="G1" fmla="+- 2943415 0 0"/>
                <a:gd name="G2" fmla="+- 9573727 0 2943415"/>
                <a:gd name="G3" fmla="+- 10800 0 0"/>
                <a:gd name="G4" fmla="+- 0 0 9573727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8 0 0"/>
                <a:gd name="G9" fmla="+- 0 0 2943415"/>
                <a:gd name="G10" fmla="+- 7088 0 2700"/>
                <a:gd name="G11" fmla="cos G10 9573727"/>
                <a:gd name="G12" fmla="sin G10 9573727"/>
                <a:gd name="G13" fmla="cos 13500 9573727"/>
                <a:gd name="G14" fmla="sin 13500 9573727"/>
                <a:gd name="G15" fmla="+- G11 10800 0"/>
                <a:gd name="G16" fmla="+- G12 10800 0"/>
                <a:gd name="G17" fmla="+- G13 10800 0"/>
                <a:gd name="G18" fmla="+- G14 10800 0"/>
                <a:gd name="G19" fmla="*/ 7088 1 2"/>
                <a:gd name="G20" fmla="+- G19 5400 0"/>
                <a:gd name="G21" fmla="cos G20 9573727"/>
                <a:gd name="G22" fmla="sin G20 9573727"/>
                <a:gd name="G23" fmla="+- G21 10800 0"/>
                <a:gd name="G24" fmla="+- G12 G23 G22"/>
                <a:gd name="G25" fmla="+- G22 G23 G11"/>
                <a:gd name="G26" fmla="cos 10800 9573727"/>
                <a:gd name="G27" fmla="sin 10800 9573727"/>
                <a:gd name="G28" fmla="cos 7088 9573727"/>
                <a:gd name="G29" fmla="sin 7088 9573727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2943415"/>
                <a:gd name="G36" fmla="sin G34 2943415"/>
                <a:gd name="G37" fmla="+/ 2943415 9573727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8 G39"/>
                <a:gd name="G43" fmla="sin 7088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765 w 21600"/>
                <a:gd name="T5" fmla="*/ 21550 h 21600"/>
                <a:gd name="T6" fmla="*/ 17133 w 21600"/>
                <a:gd name="T7" fmla="*/ 17114 h 21600"/>
                <a:gd name="T8" fmla="*/ 10120 w 21600"/>
                <a:gd name="T9" fmla="*/ 17855 h 21600"/>
                <a:gd name="T10" fmla="*/ -403 w 21600"/>
                <a:gd name="T11" fmla="*/ 18332 h 21600"/>
                <a:gd name="T12" fmla="*/ 835 w 21600"/>
                <a:gd name="T13" fmla="*/ 12009 h 21600"/>
                <a:gd name="T14" fmla="*/ 7158 w 21600"/>
                <a:gd name="T15" fmla="*/ 1324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18" y="14754"/>
                  </a:moveTo>
                  <a:cubicBezTo>
                    <a:pt x="6234" y="16713"/>
                    <a:pt x="8440" y="17888"/>
                    <a:pt x="10800" y="17888"/>
                  </a:cubicBezTo>
                  <a:cubicBezTo>
                    <a:pt x="12683" y="17888"/>
                    <a:pt x="14489" y="17138"/>
                    <a:pt x="15819" y="15804"/>
                  </a:cubicBezTo>
                  <a:lnTo>
                    <a:pt x="18448" y="18425"/>
                  </a:lnTo>
                  <a:cubicBezTo>
                    <a:pt x="16422" y="20457"/>
                    <a:pt x="13670" y="21600"/>
                    <a:pt x="10800" y="21600"/>
                  </a:cubicBezTo>
                  <a:cubicBezTo>
                    <a:pt x="7204" y="21600"/>
                    <a:pt x="3844" y="19810"/>
                    <a:pt x="1837" y="16826"/>
                  </a:cubicBezTo>
                  <a:lnTo>
                    <a:pt x="-403" y="18332"/>
                  </a:lnTo>
                  <a:lnTo>
                    <a:pt x="835" y="12009"/>
                  </a:lnTo>
                  <a:lnTo>
                    <a:pt x="7158" y="13248"/>
                  </a:lnTo>
                  <a:lnTo>
                    <a:pt x="4918" y="14754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AutoShape 15">
              <a:extLst>
                <a:ext uri="{FF2B5EF4-FFF2-40B4-BE49-F238E27FC236}">
                  <a16:creationId xmlns:a16="http://schemas.microsoft.com/office/drawing/2014/main" id="{F7BAE339-8003-4E25-998E-AA790008421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-7001835 0 0"/>
                <a:gd name="G1" fmla="+- -11604548 0 0"/>
                <a:gd name="G2" fmla="+- -7001835 0 -11604548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1604548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604548"/>
                <a:gd name="G36" fmla="sin G34 -11604548"/>
                <a:gd name="G37" fmla="+/ -11604548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294 w 21600"/>
                <a:gd name="T5" fmla="*/ 4144 h 21600"/>
                <a:gd name="T6" fmla="*/ 2066 w 21600"/>
                <a:gd name="T7" fmla="*/ 10353 h 21600"/>
                <a:gd name="T8" fmla="*/ 5532 w 21600"/>
                <a:gd name="T9" fmla="*/ 6677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6161" y="5215"/>
                    <a:pt x="4263" y="7639"/>
                    <a:pt x="4119" y="10458"/>
                  </a:cubicBezTo>
                  <a:lnTo>
                    <a:pt x="14" y="10248"/>
                  </a:lnTo>
                  <a:cubicBezTo>
                    <a:pt x="246" y="5697"/>
                    <a:pt x="3310" y="1783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utoShape 16">
              <a:extLst>
                <a:ext uri="{FF2B5EF4-FFF2-40B4-BE49-F238E27FC236}">
                  <a16:creationId xmlns:a16="http://schemas.microsoft.com/office/drawing/2014/main" id="{CE45A327-46EA-437E-BBAD-C552C67E400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1797"/>
              <a:ext cx="953" cy="953"/>
            </a:xfrm>
            <a:custGeom>
              <a:avLst/>
              <a:gdLst>
                <a:gd name="G0" fmla="+- 518913 0 0"/>
                <a:gd name="G1" fmla="+- -4548209 0 0"/>
                <a:gd name="G2" fmla="+- 518913 0 -4548209"/>
                <a:gd name="G3" fmla="+- 10800 0 0"/>
                <a:gd name="G4" fmla="+- 0 0 5189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90 0 0"/>
                <a:gd name="G9" fmla="+- 0 0 -4548209"/>
                <a:gd name="G10" fmla="+- 6990 0 2700"/>
                <a:gd name="G11" fmla="cos G10 518913"/>
                <a:gd name="G12" fmla="sin G10 518913"/>
                <a:gd name="G13" fmla="cos 13500 518913"/>
                <a:gd name="G14" fmla="sin 13500 518913"/>
                <a:gd name="G15" fmla="+- G11 10800 0"/>
                <a:gd name="G16" fmla="+- G12 10800 0"/>
                <a:gd name="G17" fmla="+- G13 10800 0"/>
                <a:gd name="G18" fmla="+- G14 10800 0"/>
                <a:gd name="G19" fmla="*/ 6990 1 2"/>
                <a:gd name="G20" fmla="+- G19 5400 0"/>
                <a:gd name="G21" fmla="cos G20 518913"/>
                <a:gd name="G22" fmla="sin G20 518913"/>
                <a:gd name="G23" fmla="+- G21 10800 0"/>
                <a:gd name="G24" fmla="+- G12 G23 G22"/>
                <a:gd name="G25" fmla="+- G22 G23 G11"/>
                <a:gd name="G26" fmla="cos 10800 518913"/>
                <a:gd name="G27" fmla="sin 10800 518913"/>
                <a:gd name="G28" fmla="cos 6990 518913"/>
                <a:gd name="G29" fmla="sin 6990 5189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5189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90 G39"/>
                <a:gd name="G43" fmla="sin 699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082 w 21600"/>
                <a:gd name="T5" fmla="*/ 5279 h 21600"/>
                <a:gd name="T6" fmla="*/ 13929 w 21600"/>
                <a:gd name="T7" fmla="*/ 2473 h 21600"/>
                <a:gd name="T8" fmla="*/ 16807 w 21600"/>
                <a:gd name="T9" fmla="*/ 7226 h 21600"/>
                <a:gd name="T10" fmla="*/ 24171 w 21600"/>
                <a:gd name="T11" fmla="*/ 12659 h 21600"/>
                <a:gd name="T12" fmla="*/ 18975 w 21600"/>
                <a:gd name="T13" fmla="*/ 16586 h 21600"/>
                <a:gd name="T14" fmla="*/ 15049 w 21600"/>
                <a:gd name="T15" fmla="*/ 1139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723" y="11762"/>
                  </a:moveTo>
                  <a:cubicBezTo>
                    <a:pt x="17767" y="11443"/>
                    <a:pt x="17790" y="11122"/>
                    <a:pt x="17790" y="10800"/>
                  </a:cubicBezTo>
                  <a:cubicBezTo>
                    <a:pt x="17790" y="7888"/>
                    <a:pt x="15984" y="5281"/>
                    <a:pt x="13259" y="4256"/>
                  </a:cubicBezTo>
                  <a:lnTo>
                    <a:pt x="14599" y="690"/>
                  </a:lnTo>
                  <a:cubicBezTo>
                    <a:pt x="18811" y="2273"/>
                    <a:pt x="21600" y="6301"/>
                    <a:pt x="21600" y="10800"/>
                  </a:cubicBezTo>
                  <a:cubicBezTo>
                    <a:pt x="21600" y="11297"/>
                    <a:pt x="21565" y="11794"/>
                    <a:pt x="21497" y="12287"/>
                  </a:cubicBezTo>
                  <a:lnTo>
                    <a:pt x="24171" y="12659"/>
                  </a:lnTo>
                  <a:lnTo>
                    <a:pt x="18975" y="16586"/>
                  </a:lnTo>
                  <a:lnTo>
                    <a:pt x="15049" y="11390"/>
                  </a:lnTo>
                  <a:lnTo>
                    <a:pt x="17723" y="1176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Group 17">
            <a:extLst>
              <a:ext uri="{FF2B5EF4-FFF2-40B4-BE49-F238E27FC236}">
                <a16:creationId xmlns:a16="http://schemas.microsoft.com/office/drawing/2014/main" id="{F5927D5D-0403-49CE-95F1-2C2EE8E92965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12887" cy="1512887"/>
            <a:chOff x="2621" y="527"/>
            <a:chExt cx="953" cy="953"/>
          </a:xfrm>
        </p:grpSpPr>
        <p:sp>
          <p:nvSpPr>
            <p:cNvPr id="17" name="AutoShape 18">
              <a:extLst>
                <a:ext uri="{FF2B5EF4-FFF2-40B4-BE49-F238E27FC236}">
                  <a16:creationId xmlns:a16="http://schemas.microsoft.com/office/drawing/2014/main" id="{0F8CD0AC-3614-4348-BAEC-9FF0CAC11FC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-7685843 0 0"/>
                <a:gd name="G1" fmla="+- 6700670 0 0"/>
                <a:gd name="G2" fmla="+- -7685843 0 6700670"/>
                <a:gd name="G3" fmla="+- 10800 0 0"/>
                <a:gd name="G4" fmla="+- 0 0 -768584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49 0 0"/>
                <a:gd name="G9" fmla="+- 0 0 6700670"/>
                <a:gd name="G10" fmla="+- 6949 0 2700"/>
                <a:gd name="G11" fmla="cos G10 -7685843"/>
                <a:gd name="G12" fmla="sin G10 -7685843"/>
                <a:gd name="G13" fmla="cos 13500 -7685843"/>
                <a:gd name="G14" fmla="sin 13500 -7685843"/>
                <a:gd name="G15" fmla="+- G11 10800 0"/>
                <a:gd name="G16" fmla="+- G12 10800 0"/>
                <a:gd name="G17" fmla="+- G13 10800 0"/>
                <a:gd name="G18" fmla="+- G14 10800 0"/>
                <a:gd name="G19" fmla="*/ 6949 1 2"/>
                <a:gd name="G20" fmla="+- G19 5400 0"/>
                <a:gd name="G21" fmla="cos G20 -7685843"/>
                <a:gd name="G22" fmla="sin G20 -7685843"/>
                <a:gd name="G23" fmla="+- G21 10800 0"/>
                <a:gd name="G24" fmla="+- G12 G23 G22"/>
                <a:gd name="G25" fmla="+- G22 G23 G11"/>
                <a:gd name="G26" fmla="cos 10800 -7685843"/>
                <a:gd name="G27" fmla="sin 10800 -7685843"/>
                <a:gd name="G28" fmla="cos 6949 -7685843"/>
                <a:gd name="G29" fmla="sin 6949 -768584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700670"/>
                <a:gd name="G36" fmla="sin G34 6700670"/>
                <a:gd name="G37" fmla="+/ 6700670 -768584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49 G39"/>
                <a:gd name="G43" fmla="sin 69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2 w 21600"/>
                <a:gd name="T5" fmla="*/ 12212 h 21600"/>
                <a:gd name="T6" fmla="*/ 8917 w 21600"/>
                <a:gd name="T7" fmla="*/ 19473 h 21600"/>
                <a:gd name="T8" fmla="*/ 3910 w 21600"/>
                <a:gd name="T9" fmla="*/ 11708 h 21600"/>
                <a:gd name="T10" fmla="*/ 4613 w 21600"/>
                <a:gd name="T11" fmla="*/ -1199 h 21600"/>
                <a:gd name="T12" fmla="*/ 10844 w 21600"/>
                <a:gd name="T13" fmla="*/ 791 h 21600"/>
                <a:gd name="T14" fmla="*/ 8852 w 21600"/>
                <a:gd name="T15" fmla="*/ 702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7615" y="4623"/>
                  </a:moveTo>
                  <a:cubicBezTo>
                    <a:pt x="5303" y="5815"/>
                    <a:pt x="3851" y="8198"/>
                    <a:pt x="3851" y="10800"/>
                  </a:cubicBezTo>
                  <a:cubicBezTo>
                    <a:pt x="3851" y="14069"/>
                    <a:pt x="6130" y="16897"/>
                    <a:pt x="9326" y="17590"/>
                  </a:cubicBezTo>
                  <a:lnTo>
                    <a:pt x="8509" y="21354"/>
                  </a:lnTo>
                  <a:cubicBezTo>
                    <a:pt x="3543" y="20276"/>
                    <a:pt x="0" y="15882"/>
                    <a:pt x="0" y="10800"/>
                  </a:cubicBezTo>
                  <a:cubicBezTo>
                    <a:pt x="0" y="6757"/>
                    <a:pt x="2257" y="3053"/>
                    <a:pt x="5850" y="1200"/>
                  </a:cubicBezTo>
                  <a:lnTo>
                    <a:pt x="4613" y="-1199"/>
                  </a:lnTo>
                  <a:lnTo>
                    <a:pt x="10844" y="791"/>
                  </a:lnTo>
                  <a:lnTo>
                    <a:pt x="8852" y="7023"/>
                  </a:lnTo>
                  <a:lnTo>
                    <a:pt x="7615" y="4623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19">
              <a:extLst>
                <a:ext uri="{FF2B5EF4-FFF2-40B4-BE49-F238E27FC236}">
                  <a16:creationId xmlns:a16="http://schemas.microsoft.com/office/drawing/2014/main" id="{4CC7FACB-E14D-4DB9-8FE9-28D69114FA3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4266295 0 0"/>
                <a:gd name="G1" fmla="+- -5541553 0 0"/>
                <a:gd name="G2" fmla="+- 4266295 0 -5541553"/>
                <a:gd name="G3" fmla="+- 10800 0 0"/>
                <a:gd name="G4" fmla="+- 0 0 426629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809 0 0"/>
                <a:gd name="G9" fmla="+- 0 0 -5541553"/>
                <a:gd name="G10" fmla="+- 6809 0 2700"/>
                <a:gd name="G11" fmla="cos G10 4266295"/>
                <a:gd name="G12" fmla="sin G10 4266295"/>
                <a:gd name="G13" fmla="cos 13500 4266295"/>
                <a:gd name="G14" fmla="sin 13500 4266295"/>
                <a:gd name="G15" fmla="+- G11 10800 0"/>
                <a:gd name="G16" fmla="+- G12 10800 0"/>
                <a:gd name="G17" fmla="+- G13 10800 0"/>
                <a:gd name="G18" fmla="+- G14 10800 0"/>
                <a:gd name="G19" fmla="*/ 6809 1 2"/>
                <a:gd name="G20" fmla="+- G19 5400 0"/>
                <a:gd name="G21" fmla="cos G20 4266295"/>
                <a:gd name="G22" fmla="sin G20 4266295"/>
                <a:gd name="G23" fmla="+- G21 10800 0"/>
                <a:gd name="G24" fmla="+- G12 G23 G22"/>
                <a:gd name="G25" fmla="+- G22 G23 G11"/>
                <a:gd name="G26" fmla="cos 10800 4266295"/>
                <a:gd name="G27" fmla="sin 10800 4266295"/>
                <a:gd name="G28" fmla="cos 6809 4266295"/>
                <a:gd name="G29" fmla="sin 6809 426629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541553"/>
                <a:gd name="G36" fmla="sin G34 -5541553"/>
                <a:gd name="G37" fmla="+/ -5541553 426629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809 G39"/>
                <a:gd name="G43" fmla="sin 680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444 w 21600"/>
                <a:gd name="T5" fmla="*/ 8974 h 21600"/>
                <a:gd name="T6" fmla="*/ 11635 w 21600"/>
                <a:gd name="T7" fmla="*/ 2034 h 21600"/>
                <a:gd name="T8" fmla="*/ 17511 w 21600"/>
                <a:gd name="T9" fmla="*/ 9649 h 21600"/>
                <a:gd name="T10" fmla="*/ 16484 w 21600"/>
                <a:gd name="T11" fmla="*/ 23044 h 21600"/>
                <a:gd name="T12" fmla="*/ 10247 w 21600"/>
                <a:gd name="T13" fmla="*/ 20763 h 21600"/>
                <a:gd name="T14" fmla="*/ 12530 w 21600"/>
                <a:gd name="T15" fmla="*/ 1452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666" y="16975"/>
                  </a:moveTo>
                  <a:cubicBezTo>
                    <a:pt x="16071" y="15860"/>
                    <a:pt x="17609" y="13450"/>
                    <a:pt x="17609" y="10800"/>
                  </a:cubicBezTo>
                  <a:cubicBezTo>
                    <a:pt x="17609" y="7289"/>
                    <a:pt x="14940" y="4354"/>
                    <a:pt x="11445" y="4021"/>
                  </a:cubicBezTo>
                  <a:lnTo>
                    <a:pt x="11824" y="48"/>
                  </a:lnTo>
                  <a:cubicBezTo>
                    <a:pt x="17367" y="576"/>
                    <a:pt x="21600" y="5232"/>
                    <a:pt x="21600" y="10800"/>
                  </a:cubicBezTo>
                  <a:cubicBezTo>
                    <a:pt x="21600" y="15003"/>
                    <a:pt x="19160" y="18825"/>
                    <a:pt x="15347" y="20595"/>
                  </a:cubicBezTo>
                  <a:lnTo>
                    <a:pt x="16484" y="23044"/>
                  </a:lnTo>
                  <a:lnTo>
                    <a:pt x="10247" y="20763"/>
                  </a:lnTo>
                  <a:lnTo>
                    <a:pt x="12530" y="14526"/>
                  </a:lnTo>
                  <a:lnTo>
                    <a:pt x="13666" y="16975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" name="Group 20">
            <a:extLst>
              <a:ext uri="{FF2B5EF4-FFF2-40B4-BE49-F238E27FC236}">
                <a16:creationId xmlns:a16="http://schemas.microsoft.com/office/drawing/2014/main" id="{00772512-676F-471E-9CCF-F2ABAF93B58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2275" y="2852738"/>
            <a:ext cx="1512888" cy="1512887"/>
            <a:chOff x="2621" y="527"/>
            <a:chExt cx="953" cy="953"/>
          </a:xfrm>
        </p:grpSpPr>
        <p:sp>
          <p:nvSpPr>
            <p:cNvPr id="20" name="AutoShape 21">
              <a:extLst>
                <a:ext uri="{FF2B5EF4-FFF2-40B4-BE49-F238E27FC236}">
                  <a16:creationId xmlns:a16="http://schemas.microsoft.com/office/drawing/2014/main" id="{40F960B0-7316-4C5E-916D-83705660CC8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-7685843 0 0"/>
                <a:gd name="G1" fmla="+- 6700670 0 0"/>
                <a:gd name="G2" fmla="+- -7685843 0 6700670"/>
                <a:gd name="G3" fmla="+- 10800 0 0"/>
                <a:gd name="G4" fmla="+- 0 0 -768584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49 0 0"/>
                <a:gd name="G9" fmla="+- 0 0 6700670"/>
                <a:gd name="G10" fmla="+- 6949 0 2700"/>
                <a:gd name="G11" fmla="cos G10 -7685843"/>
                <a:gd name="G12" fmla="sin G10 -7685843"/>
                <a:gd name="G13" fmla="cos 13500 -7685843"/>
                <a:gd name="G14" fmla="sin 13500 -7685843"/>
                <a:gd name="G15" fmla="+- G11 10800 0"/>
                <a:gd name="G16" fmla="+- G12 10800 0"/>
                <a:gd name="G17" fmla="+- G13 10800 0"/>
                <a:gd name="G18" fmla="+- G14 10800 0"/>
                <a:gd name="G19" fmla="*/ 6949 1 2"/>
                <a:gd name="G20" fmla="+- G19 5400 0"/>
                <a:gd name="G21" fmla="cos G20 -7685843"/>
                <a:gd name="G22" fmla="sin G20 -7685843"/>
                <a:gd name="G23" fmla="+- G21 10800 0"/>
                <a:gd name="G24" fmla="+- G12 G23 G22"/>
                <a:gd name="G25" fmla="+- G22 G23 G11"/>
                <a:gd name="G26" fmla="cos 10800 -7685843"/>
                <a:gd name="G27" fmla="sin 10800 -7685843"/>
                <a:gd name="G28" fmla="cos 6949 -7685843"/>
                <a:gd name="G29" fmla="sin 6949 -768584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700670"/>
                <a:gd name="G36" fmla="sin G34 6700670"/>
                <a:gd name="G37" fmla="+/ 6700670 -768584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49 G39"/>
                <a:gd name="G43" fmla="sin 69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2 w 21600"/>
                <a:gd name="T5" fmla="*/ 12212 h 21600"/>
                <a:gd name="T6" fmla="*/ 8917 w 21600"/>
                <a:gd name="T7" fmla="*/ 19473 h 21600"/>
                <a:gd name="T8" fmla="*/ 3910 w 21600"/>
                <a:gd name="T9" fmla="*/ 11708 h 21600"/>
                <a:gd name="T10" fmla="*/ 4613 w 21600"/>
                <a:gd name="T11" fmla="*/ -1199 h 21600"/>
                <a:gd name="T12" fmla="*/ 10844 w 21600"/>
                <a:gd name="T13" fmla="*/ 791 h 21600"/>
                <a:gd name="T14" fmla="*/ 8852 w 21600"/>
                <a:gd name="T15" fmla="*/ 702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7615" y="4623"/>
                  </a:moveTo>
                  <a:cubicBezTo>
                    <a:pt x="5303" y="5815"/>
                    <a:pt x="3851" y="8198"/>
                    <a:pt x="3851" y="10800"/>
                  </a:cubicBezTo>
                  <a:cubicBezTo>
                    <a:pt x="3851" y="14069"/>
                    <a:pt x="6130" y="16897"/>
                    <a:pt x="9326" y="17590"/>
                  </a:cubicBezTo>
                  <a:lnTo>
                    <a:pt x="8509" y="21354"/>
                  </a:lnTo>
                  <a:cubicBezTo>
                    <a:pt x="3543" y="20276"/>
                    <a:pt x="0" y="15882"/>
                    <a:pt x="0" y="10800"/>
                  </a:cubicBezTo>
                  <a:cubicBezTo>
                    <a:pt x="0" y="6757"/>
                    <a:pt x="2257" y="3053"/>
                    <a:pt x="5850" y="1200"/>
                  </a:cubicBezTo>
                  <a:lnTo>
                    <a:pt x="4613" y="-1199"/>
                  </a:lnTo>
                  <a:lnTo>
                    <a:pt x="10844" y="791"/>
                  </a:lnTo>
                  <a:lnTo>
                    <a:pt x="8852" y="7023"/>
                  </a:lnTo>
                  <a:lnTo>
                    <a:pt x="7615" y="4623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22">
              <a:extLst>
                <a:ext uri="{FF2B5EF4-FFF2-40B4-BE49-F238E27FC236}">
                  <a16:creationId xmlns:a16="http://schemas.microsoft.com/office/drawing/2014/main" id="{115ACF39-5755-467A-8F41-DFCC32727A2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4266295 0 0"/>
                <a:gd name="G1" fmla="+- -5541553 0 0"/>
                <a:gd name="G2" fmla="+- 4266295 0 -5541553"/>
                <a:gd name="G3" fmla="+- 10800 0 0"/>
                <a:gd name="G4" fmla="+- 0 0 426629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809 0 0"/>
                <a:gd name="G9" fmla="+- 0 0 -5541553"/>
                <a:gd name="G10" fmla="+- 6809 0 2700"/>
                <a:gd name="G11" fmla="cos G10 4266295"/>
                <a:gd name="G12" fmla="sin G10 4266295"/>
                <a:gd name="G13" fmla="cos 13500 4266295"/>
                <a:gd name="G14" fmla="sin 13500 4266295"/>
                <a:gd name="G15" fmla="+- G11 10800 0"/>
                <a:gd name="G16" fmla="+- G12 10800 0"/>
                <a:gd name="G17" fmla="+- G13 10800 0"/>
                <a:gd name="G18" fmla="+- G14 10800 0"/>
                <a:gd name="G19" fmla="*/ 6809 1 2"/>
                <a:gd name="G20" fmla="+- G19 5400 0"/>
                <a:gd name="G21" fmla="cos G20 4266295"/>
                <a:gd name="G22" fmla="sin G20 4266295"/>
                <a:gd name="G23" fmla="+- G21 10800 0"/>
                <a:gd name="G24" fmla="+- G12 G23 G22"/>
                <a:gd name="G25" fmla="+- G22 G23 G11"/>
                <a:gd name="G26" fmla="cos 10800 4266295"/>
                <a:gd name="G27" fmla="sin 10800 4266295"/>
                <a:gd name="G28" fmla="cos 6809 4266295"/>
                <a:gd name="G29" fmla="sin 6809 426629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541553"/>
                <a:gd name="G36" fmla="sin G34 -5541553"/>
                <a:gd name="G37" fmla="+/ -5541553 426629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809 G39"/>
                <a:gd name="G43" fmla="sin 680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444 w 21600"/>
                <a:gd name="T5" fmla="*/ 8974 h 21600"/>
                <a:gd name="T6" fmla="*/ 11635 w 21600"/>
                <a:gd name="T7" fmla="*/ 2034 h 21600"/>
                <a:gd name="T8" fmla="*/ 17511 w 21600"/>
                <a:gd name="T9" fmla="*/ 9649 h 21600"/>
                <a:gd name="T10" fmla="*/ 16484 w 21600"/>
                <a:gd name="T11" fmla="*/ 23044 h 21600"/>
                <a:gd name="T12" fmla="*/ 10247 w 21600"/>
                <a:gd name="T13" fmla="*/ 20763 h 21600"/>
                <a:gd name="T14" fmla="*/ 12530 w 21600"/>
                <a:gd name="T15" fmla="*/ 1452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666" y="16975"/>
                  </a:moveTo>
                  <a:cubicBezTo>
                    <a:pt x="16071" y="15860"/>
                    <a:pt x="17609" y="13450"/>
                    <a:pt x="17609" y="10800"/>
                  </a:cubicBezTo>
                  <a:cubicBezTo>
                    <a:pt x="17609" y="7289"/>
                    <a:pt x="14940" y="4354"/>
                    <a:pt x="11445" y="4021"/>
                  </a:cubicBezTo>
                  <a:lnTo>
                    <a:pt x="11824" y="48"/>
                  </a:lnTo>
                  <a:cubicBezTo>
                    <a:pt x="17367" y="576"/>
                    <a:pt x="21600" y="5232"/>
                    <a:pt x="21600" y="10800"/>
                  </a:cubicBezTo>
                  <a:cubicBezTo>
                    <a:pt x="21600" y="15003"/>
                    <a:pt x="19160" y="18825"/>
                    <a:pt x="15347" y="20595"/>
                  </a:cubicBezTo>
                  <a:lnTo>
                    <a:pt x="16484" y="23044"/>
                  </a:lnTo>
                  <a:lnTo>
                    <a:pt x="10247" y="20763"/>
                  </a:lnTo>
                  <a:lnTo>
                    <a:pt x="12530" y="14526"/>
                  </a:lnTo>
                  <a:lnTo>
                    <a:pt x="13666" y="16975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" name="Group 23">
            <a:extLst>
              <a:ext uri="{FF2B5EF4-FFF2-40B4-BE49-F238E27FC236}">
                <a16:creationId xmlns:a16="http://schemas.microsoft.com/office/drawing/2014/main" id="{344E43E6-41D6-42DB-9B2F-15DFFED07B74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12888" cy="1512888"/>
            <a:chOff x="5025" y="527"/>
            <a:chExt cx="953" cy="953"/>
          </a:xfrm>
        </p:grpSpPr>
        <p:sp>
          <p:nvSpPr>
            <p:cNvPr id="23" name="AutoShape 24">
              <a:extLst>
                <a:ext uri="{FF2B5EF4-FFF2-40B4-BE49-F238E27FC236}">
                  <a16:creationId xmlns:a16="http://schemas.microsoft.com/office/drawing/2014/main" id="{F7C9B89A-C75B-41F6-8C29-CC771CFCD78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11053401 0 0"/>
                <a:gd name="G1" fmla="+- 6634957 0 0"/>
                <a:gd name="G2" fmla="+- 11053401 0 6634957"/>
                <a:gd name="G3" fmla="+- 10800 0 0"/>
                <a:gd name="G4" fmla="+- 0 0 11053401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5 0 0"/>
                <a:gd name="G9" fmla="+- 0 0 6634957"/>
                <a:gd name="G10" fmla="+- 7085 0 2700"/>
                <a:gd name="G11" fmla="cos G10 11053401"/>
                <a:gd name="G12" fmla="sin G10 11053401"/>
                <a:gd name="G13" fmla="cos 13500 11053401"/>
                <a:gd name="G14" fmla="sin 13500 11053401"/>
                <a:gd name="G15" fmla="+- G11 10800 0"/>
                <a:gd name="G16" fmla="+- G12 10800 0"/>
                <a:gd name="G17" fmla="+- G13 10800 0"/>
                <a:gd name="G18" fmla="+- G14 10800 0"/>
                <a:gd name="G19" fmla="*/ 7085 1 2"/>
                <a:gd name="G20" fmla="+- G19 5400 0"/>
                <a:gd name="G21" fmla="cos G20 11053401"/>
                <a:gd name="G22" fmla="sin G20 11053401"/>
                <a:gd name="G23" fmla="+- G21 10800 0"/>
                <a:gd name="G24" fmla="+- G12 G23 G22"/>
                <a:gd name="G25" fmla="+- G22 G23 G11"/>
                <a:gd name="G26" fmla="cos 10800 11053401"/>
                <a:gd name="G27" fmla="sin 10800 11053401"/>
                <a:gd name="G28" fmla="cos 7085 11053401"/>
                <a:gd name="G29" fmla="sin 7085 11053401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634957"/>
                <a:gd name="G36" fmla="sin G34 6634957"/>
                <a:gd name="G37" fmla="+/ 6634957 11053401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5 G39"/>
                <a:gd name="G43" fmla="sin 7085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169 w 21600"/>
                <a:gd name="T5" fmla="*/ 18443 h 21600"/>
                <a:gd name="T6" fmla="*/ 9056 w 21600"/>
                <a:gd name="T7" fmla="*/ 19571 h 21600"/>
                <a:gd name="T8" fmla="*/ 5794 w 21600"/>
                <a:gd name="T9" fmla="*/ 15814 h 21600"/>
                <a:gd name="T10" fmla="*/ -2437 w 21600"/>
                <a:gd name="T11" fmla="*/ 13454 h 21600"/>
                <a:gd name="T12" fmla="*/ 1135 w 21600"/>
                <a:gd name="T13" fmla="*/ 8089 h 21600"/>
                <a:gd name="T14" fmla="*/ 6500 w 21600"/>
                <a:gd name="T15" fmla="*/ 1166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53" y="12192"/>
                  </a:moveTo>
                  <a:cubicBezTo>
                    <a:pt x="4415" y="14999"/>
                    <a:pt x="6611" y="17191"/>
                    <a:pt x="9418" y="17749"/>
                  </a:cubicBezTo>
                  <a:lnTo>
                    <a:pt x="8694" y="21392"/>
                  </a:lnTo>
                  <a:cubicBezTo>
                    <a:pt x="4415" y="20542"/>
                    <a:pt x="1068" y="17200"/>
                    <a:pt x="210" y="12923"/>
                  </a:cubicBezTo>
                  <a:lnTo>
                    <a:pt x="-2437" y="13454"/>
                  </a:lnTo>
                  <a:lnTo>
                    <a:pt x="1135" y="8089"/>
                  </a:lnTo>
                  <a:lnTo>
                    <a:pt x="6500" y="11662"/>
                  </a:lnTo>
                  <a:lnTo>
                    <a:pt x="3853" y="121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25">
              <a:extLst>
                <a:ext uri="{FF2B5EF4-FFF2-40B4-BE49-F238E27FC236}">
                  <a16:creationId xmlns:a16="http://schemas.microsoft.com/office/drawing/2014/main" id="{D3E31851-6FE1-46E4-8859-0CF577852AB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-7001835 0 0"/>
                <a:gd name="G1" fmla="+- -10177044 0 0"/>
                <a:gd name="G2" fmla="+- -7001835 0 -10177044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0177044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0177044"/>
                <a:gd name="G36" fmla="sin G34 -10177044"/>
                <a:gd name="G37" fmla="+/ -10177044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705 w 21600"/>
                <a:gd name="T5" fmla="*/ 2657 h 21600"/>
                <a:gd name="T6" fmla="*/ 2855 w 21600"/>
                <a:gd name="T7" fmla="*/ 7144 h 21600"/>
                <a:gd name="T8" fmla="*/ 6405 w 21600"/>
                <a:gd name="T9" fmla="*/ 5756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7030" y="4952"/>
                    <a:pt x="5523" y="6265"/>
                    <a:pt x="4723" y="8003"/>
                  </a:cubicBezTo>
                  <a:lnTo>
                    <a:pt x="988" y="6285"/>
                  </a:lnTo>
                  <a:cubicBezTo>
                    <a:pt x="2280" y="3477"/>
                    <a:pt x="4713" y="1358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26">
              <a:extLst>
                <a:ext uri="{FF2B5EF4-FFF2-40B4-BE49-F238E27FC236}">
                  <a16:creationId xmlns:a16="http://schemas.microsoft.com/office/drawing/2014/main" id="{A77CC464-A687-462D-BFF4-319D205E1AE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-1310469 0 0"/>
                <a:gd name="G1" fmla="+- -4548209 0 0"/>
                <a:gd name="G2" fmla="+- -1310469 0 -4548209"/>
                <a:gd name="G3" fmla="+- 10800 0 0"/>
                <a:gd name="G4" fmla="+- 0 0 -131046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126 0 0"/>
                <a:gd name="G9" fmla="+- 0 0 -4548209"/>
                <a:gd name="G10" fmla="+- 7126 0 2700"/>
                <a:gd name="G11" fmla="cos G10 -1310469"/>
                <a:gd name="G12" fmla="sin G10 -1310469"/>
                <a:gd name="G13" fmla="cos 13500 -1310469"/>
                <a:gd name="G14" fmla="sin 13500 -1310469"/>
                <a:gd name="G15" fmla="+- G11 10800 0"/>
                <a:gd name="G16" fmla="+- G12 10800 0"/>
                <a:gd name="G17" fmla="+- G13 10800 0"/>
                <a:gd name="G18" fmla="+- G14 10800 0"/>
                <a:gd name="G19" fmla="*/ 7126 1 2"/>
                <a:gd name="G20" fmla="+- G19 5400 0"/>
                <a:gd name="G21" fmla="cos G20 -1310469"/>
                <a:gd name="G22" fmla="sin G20 -1310469"/>
                <a:gd name="G23" fmla="+- G21 10800 0"/>
                <a:gd name="G24" fmla="+- G12 G23 G22"/>
                <a:gd name="G25" fmla="+- G22 G23 G11"/>
                <a:gd name="G26" fmla="cos 10800 -1310469"/>
                <a:gd name="G27" fmla="sin 10800 -1310469"/>
                <a:gd name="G28" fmla="cos 7126 -1310469"/>
                <a:gd name="G29" fmla="sin 7126 -131046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-131046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126 G39"/>
                <a:gd name="G43" fmla="sin 71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476 w 21600"/>
                <a:gd name="T5" fmla="*/ 3203 h 21600"/>
                <a:gd name="T6" fmla="*/ 13953 w 21600"/>
                <a:gd name="T7" fmla="*/ 2410 h 21600"/>
                <a:gd name="T8" fmla="*/ 15865 w 21600"/>
                <a:gd name="T9" fmla="*/ 5787 h 21600"/>
                <a:gd name="T10" fmla="*/ 23486 w 21600"/>
                <a:gd name="T11" fmla="*/ 6183 h 21600"/>
                <a:gd name="T12" fmla="*/ 20773 w 21600"/>
                <a:gd name="T13" fmla="*/ 11998 h 21600"/>
                <a:gd name="T14" fmla="*/ 14959 w 21600"/>
                <a:gd name="T15" fmla="*/ 928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496" y="8363"/>
                  </a:moveTo>
                  <a:cubicBezTo>
                    <a:pt x="16784" y="6408"/>
                    <a:pt x="15254" y="4861"/>
                    <a:pt x="13307" y="4129"/>
                  </a:cubicBezTo>
                  <a:lnTo>
                    <a:pt x="14599" y="690"/>
                  </a:lnTo>
                  <a:cubicBezTo>
                    <a:pt x="17551" y="1799"/>
                    <a:pt x="19870" y="4143"/>
                    <a:pt x="20948" y="7106"/>
                  </a:cubicBezTo>
                  <a:lnTo>
                    <a:pt x="23486" y="6183"/>
                  </a:lnTo>
                  <a:lnTo>
                    <a:pt x="20773" y="11998"/>
                  </a:lnTo>
                  <a:lnTo>
                    <a:pt x="14959" y="9286"/>
                  </a:lnTo>
                  <a:lnTo>
                    <a:pt x="17496" y="8363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27">
              <a:extLst>
                <a:ext uri="{FF2B5EF4-FFF2-40B4-BE49-F238E27FC236}">
                  <a16:creationId xmlns:a16="http://schemas.microsoft.com/office/drawing/2014/main" id="{FA818FA2-750F-4955-945F-A3012898B07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4364513 0 0"/>
                <a:gd name="G1" fmla="+- 850980 0 0"/>
                <a:gd name="G2" fmla="+- 4364513 0 850980"/>
                <a:gd name="G3" fmla="+- 10800 0 0"/>
                <a:gd name="G4" fmla="+- 0 0 43645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704 0 0"/>
                <a:gd name="G9" fmla="+- 0 0 850980"/>
                <a:gd name="G10" fmla="+- 6704 0 2700"/>
                <a:gd name="G11" fmla="cos G10 4364513"/>
                <a:gd name="G12" fmla="sin G10 4364513"/>
                <a:gd name="G13" fmla="cos 13500 4364513"/>
                <a:gd name="G14" fmla="sin 13500 4364513"/>
                <a:gd name="G15" fmla="+- G11 10800 0"/>
                <a:gd name="G16" fmla="+- G12 10800 0"/>
                <a:gd name="G17" fmla="+- G13 10800 0"/>
                <a:gd name="G18" fmla="+- G14 10800 0"/>
                <a:gd name="G19" fmla="*/ 6704 1 2"/>
                <a:gd name="G20" fmla="+- G19 5400 0"/>
                <a:gd name="G21" fmla="cos G20 4364513"/>
                <a:gd name="G22" fmla="sin G20 4364513"/>
                <a:gd name="G23" fmla="+- G21 10800 0"/>
                <a:gd name="G24" fmla="+- G12 G23 G22"/>
                <a:gd name="G25" fmla="+- G22 G23 G11"/>
                <a:gd name="G26" fmla="cos 10800 4364513"/>
                <a:gd name="G27" fmla="sin 10800 4364513"/>
                <a:gd name="G28" fmla="cos 6704 4364513"/>
                <a:gd name="G29" fmla="sin 6704 43645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50980"/>
                <a:gd name="G36" fmla="sin G34 850980"/>
                <a:gd name="G37" fmla="+/ 850980 43645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704 G39"/>
                <a:gd name="G43" fmla="sin 6704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098 w 21600"/>
                <a:gd name="T5" fmla="*/ 17711 h 21600"/>
                <a:gd name="T6" fmla="*/ 19328 w 21600"/>
                <a:gd name="T7" fmla="*/ 12766 h 21600"/>
                <a:gd name="T8" fmla="*/ 15951 w 21600"/>
                <a:gd name="T9" fmla="*/ 15090 h 21600"/>
                <a:gd name="T10" fmla="*/ 16162 w 21600"/>
                <a:gd name="T11" fmla="*/ 23189 h 21600"/>
                <a:gd name="T12" fmla="*/ 9918 w 21600"/>
                <a:gd name="T13" fmla="*/ 20718 h 21600"/>
                <a:gd name="T14" fmla="*/ 12390 w 21600"/>
                <a:gd name="T15" fmla="*/ 1447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462" y="16952"/>
                  </a:moveTo>
                  <a:cubicBezTo>
                    <a:pt x="15417" y="16106"/>
                    <a:pt x="16853" y="14381"/>
                    <a:pt x="17332" y="12306"/>
                  </a:cubicBezTo>
                  <a:lnTo>
                    <a:pt x="21323" y="13226"/>
                  </a:lnTo>
                  <a:cubicBezTo>
                    <a:pt x="20552" y="16570"/>
                    <a:pt x="18238" y="19348"/>
                    <a:pt x="15089" y="20711"/>
                  </a:cubicBezTo>
                  <a:lnTo>
                    <a:pt x="16162" y="23189"/>
                  </a:lnTo>
                  <a:lnTo>
                    <a:pt x="9918" y="20718"/>
                  </a:lnTo>
                  <a:lnTo>
                    <a:pt x="12390" y="14474"/>
                  </a:lnTo>
                  <a:lnTo>
                    <a:pt x="13462" y="1695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" name="Group 28">
            <a:extLst>
              <a:ext uri="{FF2B5EF4-FFF2-40B4-BE49-F238E27FC236}">
                <a16:creationId xmlns:a16="http://schemas.microsoft.com/office/drawing/2014/main" id="{2F753037-5DF3-43C3-B899-A452395748D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836613"/>
            <a:ext cx="1512888" cy="1512887"/>
            <a:chOff x="5025" y="527"/>
            <a:chExt cx="953" cy="953"/>
          </a:xfrm>
        </p:grpSpPr>
        <p:sp>
          <p:nvSpPr>
            <p:cNvPr id="28" name="AutoShape 29">
              <a:extLst>
                <a:ext uri="{FF2B5EF4-FFF2-40B4-BE49-F238E27FC236}">
                  <a16:creationId xmlns:a16="http://schemas.microsoft.com/office/drawing/2014/main" id="{3340D210-CBDC-41B5-8214-0E839E18974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11053401 0 0"/>
                <a:gd name="G1" fmla="+- 6634957 0 0"/>
                <a:gd name="G2" fmla="+- 11053401 0 6634957"/>
                <a:gd name="G3" fmla="+- 10800 0 0"/>
                <a:gd name="G4" fmla="+- 0 0 11053401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5 0 0"/>
                <a:gd name="G9" fmla="+- 0 0 6634957"/>
                <a:gd name="G10" fmla="+- 7085 0 2700"/>
                <a:gd name="G11" fmla="cos G10 11053401"/>
                <a:gd name="G12" fmla="sin G10 11053401"/>
                <a:gd name="G13" fmla="cos 13500 11053401"/>
                <a:gd name="G14" fmla="sin 13500 11053401"/>
                <a:gd name="G15" fmla="+- G11 10800 0"/>
                <a:gd name="G16" fmla="+- G12 10800 0"/>
                <a:gd name="G17" fmla="+- G13 10800 0"/>
                <a:gd name="G18" fmla="+- G14 10800 0"/>
                <a:gd name="G19" fmla="*/ 7085 1 2"/>
                <a:gd name="G20" fmla="+- G19 5400 0"/>
                <a:gd name="G21" fmla="cos G20 11053401"/>
                <a:gd name="G22" fmla="sin G20 11053401"/>
                <a:gd name="G23" fmla="+- G21 10800 0"/>
                <a:gd name="G24" fmla="+- G12 G23 G22"/>
                <a:gd name="G25" fmla="+- G22 G23 G11"/>
                <a:gd name="G26" fmla="cos 10800 11053401"/>
                <a:gd name="G27" fmla="sin 10800 11053401"/>
                <a:gd name="G28" fmla="cos 7085 11053401"/>
                <a:gd name="G29" fmla="sin 7085 11053401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634957"/>
                <a:gd name="G36" fmla="sin G34 6634957"/>
                <a:gd name="G37" fmla="+/ 6634957 11053401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5 G39"/>
                <a:gd name="G43" fmla="sin 7085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169 w 21600"/>
                <a:gd name="T5" fmla="*/ 18443 h 21600"/>
                <a:gd name="T6" fmla="*/ 9056 w 21600"/>
                <a:gd name="T7" fmla="*/ 19571 h 21600"/>
                <a:gd name="T8" fmla="*/ 5794 w 21600"/>
                <a:gd name="T9" fmla="*/ 15814 h 21600"/>
                <a:gd name="T10" fmla="*/ -2437 w 21600"/>
                <a:gd name="T11" fmla="*/ 13454 h 21600"/>
                <a:gd name="T12" fmla="*/ 1135 w 21600"/>
                <a:gd name="T13" fmla="*/ 8089 h 21600"/>
                <a:gd name="T14" fmla="*/ 6500 w 21600"/>
                <a:gd name="T15" fmla="*/ 1166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53" y="12192"/>
                  </a:moveTo>
                  <a:cubicBezTo>
                    <a:pt x="4415" y="14999"/>
                    <a:pt x="6611" y="17191"/>
                    <a:pt x="9418" y="17749"/>
                  </a:cubicBezTo>
                  <a:lnTo>
                    <a:pt x="8694" y="21392"/>
                  </a:lnTo>
                  <a:cubicBezTo>
                    <a:pt x="4415" y="20542"/>
                    <a:pt x="1068" y="17200"/>
                    <a:pt x="210" y="12923"/>
                  </a:cubicBezTo>
                  <a:lnTo>
                    <a:pt x="-2437" y="13454"/>
                  </a:lnTo>
                  <a:lnTo>
                    <a:pt x="1135" y="8089"/>
                  </a:lnTo>
                  <a:lnTo>
                    <a:pt x="6500" y="11662"/>
                  </a:lnTo>
                  <a:lnTo>
                    <a:pt x="3853" y="121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30">
              <a:extLst>
                <a:ext uri="{FF2B5EF4-FFF2-40B4-BE49-F238E27FC236}">
                  <a16:creationId xmlns:a16="http://schemas.microsoft.com/office/drawing/2014/main" id="{F74F2C2F-1D5B-4661-83B4-82DCC83A185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-7001835 0 0"/>
                <a:gd name="G1" fmla="+- -10177044 0 0"/>
                <a:gd name="G2" fmla="+- -7001835 0 -10177044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0177044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0177044"/>
                <a:gd name="G36" fmla="sin G34 -10177044"/>
                <a:gd name="G37" fmla="+/ -10177044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705 w 21600"/>
                <a:gd name="T5" fmla="*/ 2657 h 21600"/>
                <a:gd name="T6" fmla="*/ 2855 w 21600"/>
                <a:gd name="T7" fmla="*/ 7144 h 21600"/>
                <a:gd name="T8" fmla="*/ 6405 w 21600"/>
                <a:gd name="T9" fmla="*/ 5756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7030" y="4952"/>
                    <a:pt x="5523" y="6265"/>
                    <a:pt x="4723" y="8003"/>
                  </a:cubicBezTo>
                  <a:lnTo>
                    <a:pt x="988" y="6285"/>
                  </a:lnTo>
                  <a:cubicBezTo>
                    <a:pt x="2280" y="3477"/>
                    <a:pt x="4713" y="1358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31">
              <a:extLst>
                <a:ext uri="{FF2B5EF4-FFF2-40B4-BE49-F238E27FC236}">
                  <a16:creationId xmlns:a16="http://schemas.microsoft.com/office/drawing/2014/main" id="{479CE037-6DC0-4683-A8F6-D76D835CD61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-1310469 0 0"/>
                <a:gd name="G1" fmla="+- -4548209 0 0"/>
                <a:gd name="G2" fmla="+- -1310469 0 -4548209"/>
                <a:gd name="G3" fmla="+- 10800 0 0"/>
                <a:gd name="G4" fmla="+- 0 0 -131046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126 0 0"/>
                <a:gd name="G9" fmla="+- 0 0 -4548209"/>
                <a:gd name="G10" fmla="+- 7126 0 2700"/>
                <a:gd name="G11" fmla="cos G10 -1310469"/>
                <a:gd name="G12" fmla="sin G10 -1310469"/>
                <a:gd name="G13" fmla="cos 13500 -1310469"/>
                <a:gd name="G14" fmla="sin 13500 -1310469"/>
                <a:gd name="G15" fmla="+- G11 10800 0"/>
                <a:gd name="G16" fmla="+- G12 10800 0"/>
                <a:gd name="G17" fmla="+- G13 10800 0"/>
                <a:gd name="G18" fmla="+- G14 10800 0"/>
                <a:gd name="G19" fmla="*/ 7126 1 2"/>
                <a:gd name="G20" fmla="+- G19 5400 0"/>
                <a:gd name="G21" fmla="cos G20 -1310469"/>
                <a:gd name="G22" fmla="sin G20 -1310469"/>
                <a:gd name="G23" fmla="+- G21 10800 0"/>
                <a:gd name="G24" fmla="+- G12 G23 G22"/>
                <a:gd name="G25" fmla="+- G22 G23 G11"/>
                <a:gd name="G26" fmla="cos 10800 -1310469"/>
                <a:gd name="G27" fmla="sin 10800 -1310469"/>
                <a:gd name="G28" fmla="cos 7126 -1310469"/>
                <a:gd name="G29" fmla="sin 7126 -131046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-131046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126 G39"/>
                <a:gd name="G43" fmla="sin 71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476 w 21600"/>
                <a:gd name="T5" fmla="*/ 3203 h 21600"/>
                <a:gd name="T6" fmla="*/ 13953 w 21600"/>
                <a:gd name="T7" fmla="*/ 2410 h 21600"/>
                <a:gd name="T8" fmla="*/ 15865 w 21600"/>
                <a:gd name="T9" fmla="*/ 5787 h 21600"/>
                <a:gd name="T10" fmla="*/ 23486 w 21600"/>
                <a:gd name="T11" fmla="*/ 6183 h 21600"/>
                <a:gd name="T12" fmla="*/ 20773 w 21600"/>
                <a:gd name="T13" fmla="*/ 11998 h 21600"/>
                <a:gd name="T14" fmla="*/ 14959 w 21600"/>
                <a:gd name="T15" fmla="*/ 928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496" y="8363"/>
                  </a:moveTo>
                  <a:cubicBezTo>
                    <a:pt x="16784" y="6408"/>
                    <a:pt x="15254" y="4861"/>
                    <a:pt x="13307" y="4129"/>
                  </a:cubicBezTo>
                  <a:lnTo>
                    <a:pt x="14599" y="690"/>
                  </a:lnTo>
                  <a:cubicBezTo>
                    <a:pt x="17551" y="1799"/>
                    <a:pt x="19870" y="4143"/>
                    <a:pt x="20948" y="7106"/>
                  </a:cubicBezTo>
                  <a:lnTo>
                    <a:pt x="23486" y="6183"/>
                  </a:lnTo>
                  <a:lnTo>
                    <a:pt x="20773" y="11998"/>
                  </a:lnTo>
                  <a:lnTo>
                    <a:pt x="14959" y="9286"/>
                  </a:lnTo>
                  <a:lnTo>
                    <a:pt x="17496" y="8363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32">
              <a:extLst>
                <a:ext uri="{FF2B5EF4-FFF2-40B4-BE49-F238E27FC236}">
                  <a16:creationId xmlns:a16="http://schemas.microsoft.com/office/drawing/2014/main" id="{BB40AB06-D916-4E05-95D6-1C386B15191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527"/>
              <a:ext cx="953" cy="953"/>
            </a:xfrm>
            <a:custGeom>
              <a:avLst/>
              <a:gdLst>
                <a:gd name="G0" fmla="+- 4364513 0 0"/>
                <a:gd name="G1" fmla="+- 850980 0 0"/>
                <a:gd name="G2" fmla="+- 4364513 0 850980"/>
                <a:gd name="G3" fmla="+- 10800 0 0"/>
                <a:gd name="G4" fmla="+- 0 0 43645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704 0 0"/>
                <a:gd name="G9" fmla="+- 0 0 850980"/>
                <a:gd name="G10" fmla="+- 6704 0 2700"/>
                <a:gd name="G11" fmla="cos G10 4364513"/>
                <a:gd name="G12" fmla="sin G10 4364513"/>
                <a:gd name="G13" fmla="cos 13500 4364513"/>
                <a:gd name="G14" fmla="sin 13500 4364513"/>
                <a:gd name="G15" fmla="+- G11 10800 0"/>
                <a:gd name="G16" fmla="+- G12 10800 0"/>
                <a:gd name="G17" fmla="+- G13 10800 0"/>
                <a:gd name="G18" fmla="+- G14 10800 0"/>
                <a:gd name="G19" fmla="*/ 6704 1 2"/>
                <a:gd name="G20" fmla="+- G19 5400 0"/>
                <a:gd name="G21" fmla="cos G20 4364513"/>
                <a:gd name="G22" fmla="sin G20 4364513"/>
                <a:gd name="G23" fmla="+- G21 10800 0"/>
                <a:gd name="G24" fmla="+- G12 G23 G22"/>
                <a:gd name="G25" fmla="+- G22 G23 G11"/>
                <a:gd name="G26" fmla="cos 10800 4364513"/>
                <a:gd name="G27" fmla="sin 10800 4364513"/>
                <a:gd name="G28" fmla="cos 6704 4364513"/>
                <a:gd name="G29" fmla="sin 6704 43645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50980"/>
                <a:gd name="G36" fmla="sin G34 850980"/>
                <a:gd name="G37" fmla="+/ 850980 43645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704 G39"/>
                <a:gd name="G43" fmla="sin 6704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098 w 21600"/>
                <a:gd name="T5" fmla="*/ 17711 h 21600"/>
                <a:gd name="T6" fmla="*/ 19328 w 21600"/>
                <a:gd name="T7" fmla="*/ 12766 h 21600"/>
                <a:gd name="T8" fmla="*/ 15951 w 21600"/>
                <a:gd name="T9" fmla="*/ 15090 h 21600"/>
                <a:gd name="T10" fmla="*/ 16162 w 21600"/>
                <a:gd name="T11" fmla="*/ 23189 h 21600"/>
                <a:gd name="T12" fmla="*/ 9918 w 21600"/>
                <a:gd name="T13" fmla="*/ 20718 h 21600"/>
                <a:gd name="T14" fmla="*/ 12390 w 21600"/>
                <a:gd name="T15" fmla="*/ 1447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462" y="16952"/>
                  </a:moveTo>
                  <a:cubicBezTo>
                    <a:pt x="15417" y="16106"/>
                    <a:pt x="16853" y="14381"/>
                    <a:pt x="17332" y="12306"/>
                  </a:cubicBezTo>
                  <a:lnTo>
                    <a:pt x="21323" y="13226"/>
                  </a:lnTo>
                  <a:cubicBezTo>
                    <a:pt x="20552" y="16570"/>
                    <a:pt x="18238" y="19348"/>
                    <a:pt x="15089" y="20711"/>
                  </a:cubicBezTo>
                  <a:lnTo>
                    <a:pt x="16162" y="23189"/>
                  </a:lnTo>
                  <a:lnTo>
                    <a:pt x="9918" y="20718"/>
                  </a:lnTo>
                  <a:lnTo>
                    <a:pt x="12390" y="14474"/>
                  </a:lnTo>
                  <a:lnTo>
                    <a:pt x="13462" y="1695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8364E90-49F9-4A4B-8988-F963D6F02B98}"/>
              </a:ext>
            </a:extLst>
          </p:cNvPr>
          <p:cNvSpPr>
            <a:spLocks/>
          </p:cNvSpPr>
          <p:nvPr/>
        </p:nvSpPr>
        <p:spPr bwMode="auto">
          <a:xfrm>
            <a:off x="415925" y="981075"/>
            <a:ext cx="1584325" cy="1316038"/>
          </a:xfrm>
          <a:custGeom>
            <a:avLst/>
            <a:gdLst>
              <a:gd name="T0" fmla="*/ 343 w 1032"/>
              <a:gd name="T1" fmla="*/ 652 h 858"/>
              <a:gd name="T2" fmla="*/ 343 w 1032"/>
              <a:gd name="T3" fmla="*/ 446 h 858"/>
              <a:gd name="T4" fmla="*/ 646 w 1032"/>
              <a:gd name="T5" fmla="*/ 557 h 858"/>
              <a:gd name="T6" fmla="*/ 721 w 1032"/>
              <a:gd name="T7" fmla="*/ 858 h 858"/>
              <a:gd name="T8" fmla="*/ 1030 w 1032"/>
              <a:gd name="T9" fmla="*/ 858 h 858"/>
              <a:gd name="T10" fmla="*/ 832 w 1032"/>
              <a:gd name="T11" fmla="*/ 329 h 858"/>
              <a:gd name="T12" fmla="*/ 343 w 1032"/>
              <a:gd name="T13" fmla="*/ 172 h 858"/>
              <a:gd name="T14" fmla="*/ 343 w 1032"/>
              <a:gd name="T15" fmla="*/ 0 h 858"/>
              <a:gd name="T16" fmla="*/ 0 w 1032"/>
              <a:gd name="T17" fmla="*/ 344 h 858"/>
              <a:gd name="T18" fmla="*/ 343 w 1032"/>
              <a:gd name="T19" fmla="*/ 65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32" h="858">
                <a:moveTo>
                  <a:pt x="343" y="652"/>
                </a:moveTo>
                <a:cubicBezTo>
                  <a:pt x="343" y="652"/>
                  <a:pt x="338" y="447"/>
                  <a:pt x="343" y="446"/>
                </a:cubicBezTo>
                <a:cubicBezTo>
                  <a:pt x="520" y="449"/>
                  <a:pt x="583" y="474"/>
                  <a:pt x="646" y="557"/>
                </a:cubicBezTo>
                <a:cubicBezTo>
                  <a:pt x="709" y="640"/>
                  <a:pt x="720" y="772"/>
                  <a:pt x="721" y="858"/>
                </a:cubicBezTo>
                <a:cubicBezTo>
                  <a:pt x="875" y="858"/>
                  <a:pt x="1030" y="858"/>
                  <a:pt x="1030" y="858"/>
                </a:cubicBezTo>
                <a:cubicBezTo>
                  <a:pt x="1032" y="585"/>
                  <a:pt x="986" y="489"/>
                  <a:pt x="832" y="329"/>
                </a:cubicBezTo>
                <a:cubicBezTo>
                  <a:pt x="704" y="209"/>
                  <a:pt x="568" y="180"/>
                  <a:pt x="343" y="172"/>
                </a:cubicBezTo>
                <a:cubicBezTo>
                  <a:pt x="343" y="85"/>
                  <a:pt x="343" y="0"/>
                  <a:pt x="343" y="0"/>
                </a:cubicBezTo>
                <a:lnTo>
                  <a:pt x="0" y="344"/>
                </a:lnTo>
                <a:lnTo>
                  <a:pt x="343" y="652"/>
                </a:lnTo>
                <a:close/>
              </a:path>
            </a:pathLst>
          </a:custGeom>
          <a:gradFill rotWithShape="1">
            <a:gsLst>
              <a:gs pos="0">
                <a:srgbClr val="99FF66"/>
              </a:gs>
              <a:gs pos="100000">
                <a:srgbClr val="99FF66">
                  <a:gamma/>
                  <a:tint val="38039"/>
                  <a:invGamma/>
                </a:srgbClr>
              </a:gs>
            </a:gsLst>
            <a:lin ang="5400000" scaled="1"/>
          </a:gradFill>
          <a:ln w="38100">
            <a:solidFill>
              <a:srgbClr val="333333"/>
            </a:solidFill>
            <a:round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33" name="Freeform 34">
            <a:extLst>
              <a:ext uri="{FF2B5EF4-FFF2-40B4-BE49-F238E27FC236}">
                <a16:creationId xmlns:a16="http://schemas.microsoft.com/office/drawing/2014/main" id="{6CB4FA59-5E2B-437C-988B-1A1981B2436F}"/>
              </a:ext>
            </a:extLst>
          </p:cNvPr>
          <p:cNvSpPr>
            <a:spLocks/>
          </p:cNvSpPr>
          <p:nvPr/>
        </p:nvSpPr>
        <p:spPr bwMode="auto">
          <a:xfrm flipH="1">
            <a:off x="2289175" y="981075"/>
            <a:ext cx="1584325" cy="1316038"/>
          </a:xfrm>
          <a:custGeom>
            <a:avLst/>
            <a:gdLst>
              <a:gd name="T0" fmla="*/ 343 w 1032"/>
              <a:gd name="T1" fmla="*/ 652 h 858"/>
              <a:gd name="T2" fmla="*/ 343 w 1032"/>
              <a:gd name="T3" fmla="*/ 446 h 858"/>
              <a:gd name="T4" fmla="*/ 646 w 1032"/>
              <a:gd name="T5" fmla="*/ 557 h 858"/>
              <a:gd name="T6" fmla="*/ 721 w 1032"/>
              <a:gd name="T7" fmla="*/ 858 h 858"/>
              <a:gd name="T8" fmla="*/ 1030 w 1032"/>
              <a:gd name="T9" fmla="*/ 858 h 858"/>
              <a:gd name="T10" fmla="*/ 832 w 1032"/>
              <a:gd name="T11" fmla="*/ 329 h 858"/>
              <a:gd name="T12" fmla="*/ 343 w 1032"/>
              <a:gd name="T13" fmla="*/ 172 h 858"/>
              <a:gd name="T14" fmla="*/ 343 w 1032"/>
              <a:gd name="T15" fmla="*/ 0 h 858"/>
              <a:gd name="T16" fmla="*/ 0 w 1032"/>
              <a:gd name="T17" fmla="*/ 344 h 858"/>
              <a:gd name="T18" fmla="*/ 343 w 1032"/>
              <a:gd name="T19" fmla="*/ 65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32" h="858">
                <a:moveTo>
                  <a:pt x="343" y="652"/>
                </a:moveTo>
                <a:cubicBezTo>
                  <a:pt x="343" y="652"/>
                  <a:pt x="338" y="447"/>
                  <a:pt x="343" y="446"/>
                </a:cubicBezTo>
                <a:cubicBezTo>
                  <a:pt x="520" y="449"/>
                  <a:pt x="583" y="474"/>
                  <a:pt x="646" y="557"/>
                </a:cubicBezTo>
                <a:cubicBezTo>
                  <a:pt x="709" y="640"/>
                  <a:pt x="720" y="772"/>
                  <a:pt x="721" y="858"/>
                </a:cubicBezTo>
                <a:cubicBezTo>
                  <a:pt x="875" y="858"/>
                  <a:pt x="1030" y="858"/>
                  <a:pt x="1030" y="858"/>
                </a:cubicBezTo>
                <a:cubicBezTo>
                  <a:pt x="1032" y="585"/>
                  <a:pt x="986" y="489"/>
                  <a:pt x="832" y="329"/>
                </a:cubicBezTo>
                <a:cubicBezTo>
                  <a:pt x="704" y="209"/>
                  <a:pt x="568" y="180"/>
                  <a:pt x="343" y="172"/>
                </a:cubicBezTo>
                <a:cubicBezTo>
                  <a:pt x="343" y="85"/>
                  <a:pt x="343" y="0"/>
                  <a:pt x="343" y="0"/>
                </a:cubicBezTo>
                <a:lnTo>
                  <a:pt x="0" y="344"/>
                </a:lnTo>
                <a:lnTo>
                  <a:pt x="343" y="652"/>
                </a:lnTo>
                <a:close/>
              </a:path>
            </a:pathLst>
          </a:custGeom>
          <a:gradFill rotWithShape="1">
            <a:gsLst>
              <a:gs pos="0">
                <a:srgbClr val="99FF66"/>
              </a:gs>
              <a:gs pos="100000">
                <a:srgbClr val="99FF66">
                  <a:gamma/>
                  <a:tint val="38039"/>
                  <a:invGamma/>
                </a:srgbClr>
              </a:gs>
            </a:gsLst>
            <a:lin ang="5400000" scaled="1"/>
          </a:gradFill>
          <a:ln w="38100">
            <a:solidFill>
              <a:srgbClr val="333333"/>
            </a:solidFill>
            <a:round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34" name="Freeform 35">
            <a:extLst>
              <a:ext uri="{FF2B5EF4-FFF2-40B4-BE49-F238E27FC236}">
                <a16:creationId xmlns:a16="http://schemas.microsoft.com/office/drawing/2014/main" id="{EB6EDC45-FC95-4241-9414-3D2BCC1B7431}"/>
              </a:ext>
            </a:extLst>
          </p:cNvPr>
          <p:cNvSpPr>
            <a:spLocks/>
          </p:cNvSpPr>
          <p:nvPr/>
        </p:nvSpPr>
        <p:spPr bwMode="auto">
          <a:xfrm flipV="1">
            <a:off x="415925" y="2924175"/>
            <a:ext cx="1584325" cy="1316038"/>
          </a:xfrm>
          <a:custGeom>
            <a:avLst/>
            <a:gdLst>
              <a:gd name="T0" fmla="*/ 343 w 1032"/>
              <a:gd name="T1" fmla="*/ 652 h 858"/>
              <a:gd name="T2" fmla="*/ 343 w 1032"/>
              <a:gd name="T3" fmla="*/ 446 h 858"/>
              <a:gd name="T4" fmla="*/ 646 w 1032"/>
              <a:gd name="T5" fmla="*/ 557 h 858"/>
              <a:gd name="T6" fmla="*/ 721 w 1032"/>
              <a:gd name="T7" fmla="*/ 858 h 858"/>
              <a:gd name="T8" fmla="*/ 1030 w 1032"/>
              <a:gd name="T9" fmla="*/ 858 h 858"/>
              <a:gd name="T10" fmla="*/ 832 w 1032"/>
              <a:gd name="T11" fmla="*/ 329 h 858"/>
              <a:gd name="T12" fmla="*/ 343 w 1032"/>
              <a:gd name="T13" fmla="*/ 172 h 858"/>
              <a:gd name="T14" fmla="*/ 343 w 1032"/>
              <a:gd name="T15" fmla="*/ 0 h 858"/>
              <a:gd name="T16" fmla="*/ 0 w 1032"/>
              <a:gd name="T17" fmla="*/ 344 h 858"/>
              <a:gd name="T18" fmla="*/ 343 w 1032"/>
              <a:gd name="T19" fmla="*/ 65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32" h="858">
                <a:moveTo>
                  <a:pt x="343" y="652"/>
                </a:moveTo>
                <a:cubicBezTo>
                  <a:pt x="343" y="652"/>
                  <a:pt x="338" y="447"/>
                  <a:pt x="343" y="446"/>
                </a:cubicBezTo>
                <a:cubicBezTo>
                  <a:pt x="520" y="449"/>
                  <a:pt x="583" y="474"/>
                  <a:pt x="646" y="557"/>
                </a:cubicBezTo>
                <a:cubicBezTo>
                  <a:pt x="709" y="640"/>
                  <a:pt x="720" y="772"/>
                  <a:pt x="721" y="858"/>
                </a:cubicBezTo>
                <a:cubicBezTo>
                  <a:pt x="875" y="858"/>
                  <a:pt x="1030" y="858"/>
                  <a:pt x="1030" y="858"/>
                </a:cubicBezTo>
                <a:cubicBezTo>
                  <a:pt x="1032" y="585"/>
                  <a:pt x="986" y="489"/>
                  <a:pt x="832" y="329"/>
                </a:cubicBezTo>
                <a:cubicBezTo>
                  <a:pt x="704" y="209"/>
                  <a:pt x="568" y="180"/>
                  <a:pt x="343" y="172"/>
                </a:cubicBezTo>
                <a:cubicBezTo>
                  <a:pt x="343" y="85"/>
                  <a:pt x="343" y="0"/>
                  <a:pt x="343" y="0"/>
                </a:cubicBezTo>
                <a:lnTo>
                  <a:pt x="0" y="344"/>
                </a:lnTo>
                <a:lnTo>
                  <a:pt x="343" y="652"/>
                </a:lnTo>
                <a:close/>
              </a:path>
            </a:pathLst>
          </a:custGeom>
          <a:gradFill rotWithShape="1">
            <a:gsLst>
              <a:gs pos="0">
                <a:srgbClr val="99FF66"/>
              </a:gs>
              <a:gs pos="100000">
                <a:srgbClr val="99FF66">
                  <a:gamma/>
                  <a:tint val="38039"/>
                  <a:invGamma/>
                </a:srgbClr>
              </a:gs>
            </a:gsLst>
            <a:lin ang="5400000" scaled="1"/>
          </a:gradFill>
          <a:ln w="38100">
            <a:solidFill>
              <a:srgbClr val="333333"/>
            </a:solidFill>
            <a:round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35" name="Freeform 36">
            <a:extLst>
              <a:ext uri="{FF2B5EF4-FFF2-40B4-BE49-F238E27FC236}">
                <a16:creationId xmlns:a16="http://schemas.microsoft.com/office/drawing/2014/main" id="{17935830-C9D1-491B-A604-C145BFD6D7B8}"/>
              </a:ext>
            </a:extLst>
          </p:cNvPr>
          <p:cNvSpPr>
            <a:spLocks/>
          </p:cNvSpPr>
          <p:nvPr/>
        </p:nvSpPr>
        <p:spPr bwMode="auto">
          <a:xfrm flipH="1" flipV="1">
            <a:off x="2289175" y="2924175"/>
            <a:ext cx="1584325" cy="1316038"/>
          </a:xfrm>
          <a:custGeom>
            <a:avLst/>
            <a:gdLst>
              <a:gd name="T0" fmla="*/ 343 w 1032"/>
              <a:gd name="T1" fmla="*/ 652 h 858"/>
              <a:gd name="T2" fmla="*/ 343 w 1032"/>
              <a:gd name="T3" fmla="*/ 446 h 858"/>
              <a:gd name="T4" fmla="*/ 646 w 1032"/>
              <a:gd name="T5" fmla="*/ 557 h 858"/>
              <a:gd name="T6" fmla="*/ 721 w 1032"/>
              <a:gd name="T7" fmla="*/ 858 h 858"/>
              <a:gd name="T8" fmla="*/ 1030 w 1032"/>
              <a:gd name="T9" fmla="*/ 858 h 858"/>
              <a:gd name="T10" fmla="*/ 832 w 1032"/>
              <a:gd name="T11" fmla="*/ 329 h 858"/>
              <a:gd name="T12" fmla="*/ 343 w 1032"/>
              <a:gd name="T13" fmla="*/ 172 h 858"/>
              <a:gd name="T14" fmla="*/ 343 w 1032"/>
              <a:gd name="T15" fmla="*/ 0 h 858"/>
              <a:gd name="T16" fmla="*/ 0 w 1032"/>
              <a:gd name="T17" fmla="*/ 344 h 858"/>
              <a:gd name="T18" fmla="*/ 343 w 1032"/>
              <a:gd name="T19" fmla="*/ 65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32" h="858">
                <a:moveTo>
                  <a:pt x="343" y="652"/>
                </a:moveTo>
                <a:cubicBezTo>
                  <a:pt x="343" y="652"/>
                  <a:pt x="338" y="447"/>
                  <a:pt x="343" y="446"/>
                </a:cubicBezTo>
                <a:cubicBezTo>
                  <a:pt x="520" y="449"/>
                  <a:pt x="583" y="474"/>
                  <a:pt x="646" y="557"/>
                </a:cubicBezTo>
                <a:cubicBezTo>
                  <a:pt x="709" y="640"/>
                  <a:pt x="720" y="772"/>
                  <a:pt x="721" y="858"/>
                </a:cubicBezTo>
                <a:cubicBezTo>
                  <a:pt x="875" y="858"/>
                  <a:pt x="1030" y="858"/>
                  <a:pt x="1030" y="858"/>
                </a:cubicBezTo>
                <a:cubicBezTo>
                  <a:pt x="1032" y="585"/>
                  <a:pt x="986" y="489"/>
                  <a:pt x="832" y="329"/>
                </a:cubicBezTo>
                <a:cubicBezTo>
                  <a:pt x="704" y="209"/>
                  <a:pt x="568" y="180"/>
                  <a:pt x="343" y="172"/>
                </a:cubicBezTo>
                <a:cubicBezTo>
                  <a:pt x="343" y="85"/>
                  <a:pt x="343" y="0"/>
                  <a:pt x="343" y="0"/>
                </a:cubicBezTo>
                <a:lnTo>
                  <a:pt x="0" y="344"/>
                </a:lnTo>
                <a:lnTo>
                  <a:pt x="343" y="652"/>
                </a:lnTo>
                <a:close/>
              </a:path>
            </a:pathLst>
          </a:custGeom>
          <a:gradFill rotWithShape="1">
            <a:gsLst>
              <a:gs pos="0">
                <a:srgbClr val="99FF66"/>
              </a:gs>
              <a:gs pos="100000">
                <a:srgbClr val="99FF66">
                  <a:gamma/>
                  <a:tint val="38039"/>
                  <a:invGamma/>
                </a:srgbClr>
              </a:gs>
            </a:gsLst>
            <a:lin ang="5400000" scaled="1"/>
          </a:gradFill>
          <a:ln w="38100">
            <a:solidFill>
              <a:srgbClr val="333333"/>
            </a:solidFill>
            <a:round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2577E15-7D9A-4703-AED6-743000530A54}"/>
              </a:ext>
            </a:extLst>
          </p:cNvPr>
          <p:cNvSpPr txBox="1"/>
          <p:nvPr/>
        </p:nvSpPr>
        <p:spPr>
          <a:xfrm>
            <a:off x="276046" y="232912"/>
            <a:ext cx="2585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矢印（回転</a:t>
            </a:r>
            <a:r>
              <a:rPr kumimoji="1" lang="en-US" altLang="ja-JP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影）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1">
            <a:extLst>
              <a:ext uri="{FF2B5EF4-FFF2-40B4-BE49-F238E27FC236}">
                <a16:creationId xmlns:a16="http://schemas.microsoft.com/office/drawing/2014/main" id="{FF80CA11-7C7D-4147-A44D-8E982EFFD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724400"/>
            <a:ext cx="1512888" cy="1512888"/>
          </a:xfrm>
          <a:custGeom>
            <a:avLst/>
            <a:gdLst>
              <a:gd name="G0" fmla="+- 9573727 0 0"/>
              <a:gd name="G1" fmla="+- -11796480 0 0"/>
              <a:gd name="G2" fmla="+- 9573727 0 -11796480"/>
              <a:gd name="G3" fmla="+- 10800 0 0"/>
              <a:gd name="G4" fmla="+- 0 0 957372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088 0 0"/>
              <a:gd name="G9" fmla="+- 0 0 -11796480"/>
              <a:gd name="G10" fmla="+- 7088 0 2700"/>
              <a:gd name="G11" fmla="cos G10 9573727"/>
              <a:gd name="G12" fmla="sin G10 9573727"/>
              <a:gd name="G13" fmla="cos 13500 9573727"/>
              <a:gd name="G14" fmla="sin 13500 9573727"/>
              <a:gd name="G15" fmla="+- G11 10800 0"/>
              <a:gd name="G16" fmla="+- G12 10800 0"/>
              <a:gd name="G17" fmla="+- G13 10800 0"/>
              <a:gd name="G18" fmla="+- G14 10800 0"/>
              <a:gd name="G19" fmla="*/ 7088 1 2"/>
              <a:gd name="G20" fmla="+- G19 5400 0"/>
              <a:gd name="G21" fmla="cos G20 9573727"/>
              <a:gd name="G22" fmla="sin G20 9573727"/>
              <a:gd name="G23" fmla="+- G21 10800 0"/>
              <a:gd name="G24" fmla="+- G12 G23 G22"/>
              <a:gd name="G25" fmla="+- G22 G23 G11"/>
              <a:gd name="G26" fmla="cos 10800 9573727"/>
              <a:gd name="G27" fmla="sin 10800 9573727"/>
              <a:gd name="G28" fmla="cos 7088 9573727"/>
              <a:gd name="G29" fmla="sin 7088 957372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957372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088 G39"/>
              <a:gd name="G43" fmla="sin 70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1130 w 21600"/>
              <a:gd name="T5" fmla="*/ 7649 h 21600"/>
              <a:gd name="T6" fmla="*/ 1856 w 21600"/>
              <a:gd name="T7" fmla="*/ 10799 h 21600"/>
              <a:gd name="T8" fmla="*/ 17579 w 21600"/>
              <a:gd name="T9" fmla="*/ 8732 h 21600"/>
              <a:gd name="T10" fmla="*/ -403 w 21600"/>
              <a:gd name="T11" fmla="*/ 18332 h 21600"/>
              <a:gd name="T12" fmla="*/ 835 w 21600"/>
              <a:gd name="T13" fmla="*/ 12009 h 21600"/>
              <a:gd name="T14" fmla="*/ 7158 w 21600"/>
              <a:gd name="T15" fmla="*/ 1324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918" y="14754"/>
                </a:moveTo>
                <a:cubicBezTo>
                  <a:pt x="6234" y="16713"/>
                  <a:pt x="8440" y="17888"/>
                  <a:pt x="10800" y="17888"/>
                </a:cubicBezTo>
                <a:cubicBezTo>
                  <a:pt x="14714" y="17888"/>
                  <a:pt x="17888" y="14714"/>
                  <a:pt x="17888" y="10800"/>
                </a:cubicBezTo>
                <a:cubicBezTo>
                  <a:pt x="17888" y="6885"/>
                  <a:pt x="14714" y="3712"/>
                  <a:pt x="10800" y="3712"/>
                </a:cubicBezTo>
                <a:cubicBezTo>
                  <a:pt x="6885" y="3712"/>
                  <a:pt x="3712" y="6885"/>
                  <a:pt x="3712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204" y="21600"/>
                  <a:pt x="3844" y="19810"/>
                  <a:pt x="1837" y="16826"/>
                </a:cubicBezTo>
                <a:lnTo>
                  <a:pt x="-403" y="18332"/>
                </a:lnTo>
                <a:lnTo>
                  <a:pt x="835" y="12009"/>
                </a:lnTo>
                <a:lnTo>
                  <a:pt x="7158" y="13248"/>
                </a:lnTo>
                <a:lnTo>
                  <a:pt x="4918" y="14754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FF6600"/>
            </a:extrusionClr>
            <a:contourClr>
              <a:srgbClr val="FF66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3" name="AutoShape 32">
            <a:extLst>
              <a:ext uri="{FF2B5EF4-FFF2-40B4-BE49-F238E27FC236}">
                <a16:creationId xmlns:a16="http://schemas.microsoft.com/office/drawing/2014/main" id="{E09F7076-2A3F-415A-8F55-75C226D2EF8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60613" y="4797425"/>
            <a:ext cx="1512887" cy="1512888"/>
          </a:xfrm>
          <a:custGeom>
            <a:avLst/>
            <a:gdLst>
              <a:gd name="G0" fmla="+- 9573727 0 0"/>
              <a:gd name="G1" fmla="+- -11796480 0 0"/>
              <a:gd name="G2" fmla="+- 9573727 0 -11796480"/>
              <a:gd name="G3" fmla="+- 10800 0 0"/>
              <a:gd name="G4" fmla="+- 0 0 957372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088 0 0"/>
              <a:gd name="G9" fmla="+- 0 0 -11796480"/>
              <a:gd name="G10" fmla="+- 7088 0 2700"/>
              <a:gd name="G11" fmla="cos G10 9573727"/>
              <a:gd name="G12" fmla="sin G10 9573727"/>
              <a:gd name="G13" fmla="cos 13500 9573727"/>
              <a:gd name="G14" fmla="sin 13500 9573727"/>
              <a:gd name="G15" fmla="+- G11 10800 0"/>
              <a:gd name="G16" fmla="+- G12 10800 0"/>
              <a:gd name="G17" fmla="+- G13 10800 0"/>
              <a:gd name="G18" fmla="+- G14 10800 0"/>
              <a:gd name="G19" fmla="*/ 7088 1 2"/>
              <a:gd name="G20" fmla="+- G19 5400 0"/>
              <a:gd name="G21" fmla="cos G20 9573727"/>
              <a:gd name="G22" fmla="sin G20 9573727"/>
              <a:gd name="G23" fmla="+- G21 10800 0"/>
              <a:gd name="G24" fmla="+- G12 G23 G22"/>
              <a:gd name="G25" fmla="+- G22 G23 G11"/>
              <a:gd name="G26" fmla="cos 10800 9573727"/>
              <a:gd name="G27" fmla="sin 10800 9573727"/>
              <a:gd name="G28" fmla="cos 7088 9573727"/>
              <a:gd name="G29" fmla="sin 7088 957372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957372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088 G39"/>
              <a:gd name="G43" fmla="sin 70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1130 w 21600"/>
              <a:gd name="T5" fmla="*/ 7649 h 21600"/>
              <a:gd name="T6" fmla="*/ 1856 w 21600"/>
              <a:gd name="T7" fmla="*/ 10799 h 21600"/>
              <a:gd name="T8" fmla="*/ 17579 w 21600"/>
              <a:gd name="T9" fmla="*/ 8732 h 21600"/>
              <a:gd name="T10" fmla="*/ -403 w 21600"/>
              <a:gd name="T11" fmla="*/ 18332 h 21600"/>
              <a:gd name="T12" fmla="*/ 835 w 21600"/>
              <a:gd name="T13" fmla="*/ 12009 h 21600"/>
              <a:gd name="T14" fmla="*/ 7158 w 21600"/>
              <a:gd name="T15" fmla="*/ 1324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918" y="14754"/>
                </a:moveTo>
                <a:cubicBezTo>
                  <a:pt x="6234" y="16713"/>
                  <a:pt x="8440" y="17888"/>
                  <a:pt x="10800" y="17888"/>
                </a:cubicBezTo>
                <a:cubicBezTo>
                  <a:pt x="14714" y="17888"/>
                  <a:pt x="17888" y="14714"/>
                  <a:pt x="17888" y="10800"/>
                </a:cubicBezTo>
                <a:cubicBezTo>
                  <a:pt x="17888" y="6885"/>
                  <a:pt x="14714" y="3712"/>
                  <a:pt x="10800" y="3712"/>
                </a:cubicBezTo>
                <a:cubicBezTo>
                  <a:pt x="6885" y="3712"/>
                  <a:pt x="3712" y="6885"/>
                  <a:pt x="3712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204" y="21600"/>
                  <a:pt x="3844" y="19810"/>
                  <a:pt x="1837" y="16826"/>
                </a:cubicBezTo>
                <a:lnTo>
                  <a:pt x="-403" y="18332"/>
                </a:lnTo>
                <a:lnTo>
                  <a:pt x="835" y="12009"/>
                </a:lnTo>
                <a:lnTo>
                  <a:pt x="7158" y="13248"/>
                </a:lnTo>
                <a:lnTo>
                  <a:pt x="4918" y="14754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FF6600"/>
            </a:extrusionClr>
            <a:contourClr>
              <a:srgbClr val="FF66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4" name="AutoShape 33">
            <a:extLst>
              <a:ext uri="{FF2B5EF4-FFF2-40B4-BE49-F238E27FC236}">
                <a16:creationId xmlns:a16="http://schemas.microsoft.com/office/drawing/2014/main" id="{104EA2FE-AEAC-4DCC-922F-6BB6DE844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4652963"/>
            <a:ext cx="1512888" cy="1512887"/>
          </a:xfrm>
          <a:custGeom>
            <a:avLst/>
            <a:gdLst>
              <a:gd name="G0" fmla="+- 9573727 0 0"/>
              <a:gd name="G1" fmla="+- -11796480 0 0"/>
              <a:gd name="G2" fmla="+- 9573727 0 -11796480"/>
              <a:gd name="G3" fmla="+- 10800 0 0"/>
              <a:gd name="G4" fmla="+- 0 0 957372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088 0 0"/>
              <a:gd name="G9" fmla="+- 0 0 -11796480"/>
              <a:gd name="G10" fmla="+- 7088 0 2700"/>
              <a:gd name="G11" fmla="cos G10 9573727"/>
              <a:gd name="G12" fmla="sin G10 9573727"/>
              <a:gd name="G13" fmla="cos 13500 9573727"/>
              <a:gd name="G14" fmla="sin 13500 9573727"/>
              <a:gd name="G15" fmla="+- G11 10800 0"/>
              <a:gd name="G16" fmla="+- G12 10800 0"/>
              <a:gd name="G17" fmla="+- G13 10800 0"/>
              <a:gd name="G18" fmla="+- G14 10800 0"/>
              <a:gd name="G19" fmla="*/ 7088 1 2"/>
              <a:gd name="G20" fmla="+- G19 5400 0"/>
              <a:gd name="G21" fmla="cos G20 9573727"/>
              <a:gd name="G22" fmla="sin G20 9573727"/>
              <a:gd name="G23" fmla="+- G21 10800 0"/>
              <a:gd name="G24" fmla="+- G12 G23 G22"/>
              <a:gd name="G25" fmla="+- G22 G23 G11"/>
              <a:gd name="G26" fmla="cos 10800 9573727"/>
              <a:gd name="G27" fmla="sin 10800 9573727"/>
              <a:gd name="G28" fmla="cos 7088 9573727"/>
              <a:gd name="G29" fmla="sin 7088 957372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957372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088 G39"/>
              <a:gd name="G43" fmla="sin 70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1130 w 21600"/>
              <a:gd name="T5" fmla="*/ 7649 h 21600"/>
              <a:gd name="T6" fmla="*/ 1856 w 21600"/>
              <a:gd name="T7" fmla="*/ 10799 h 21600"/>
              <a:gd name="T8" fmla="*/ 17579 w 21600"/>
              <a:gd name="T9" fmla="*/ 8732 h 21600"/>
              <a:gd name="T10" fmla="*/ -403 w 21600"/>
              <a:gd name="T11" fmla="*/ 18332 h 21600"/>
              <a:gd name="T12" fmla="*/ 835 w 21600"/>
              <a:gd name="T13" fmla="*/ 12009 h 21600"/>
              <a:gd name="T14" fmla="*/ 7158 w 21600"/>
              <a:gd name="T15" fmla="*/ 1324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918" y="14754"/>
                </a:moveTo>
                <a:cubicBezTo>
                  <a:pt x="6234" y="16713"/>
                  <a:pt x="8440" y="17888"/>
                  <a:pt x="10800" y="17888"/>
                </a:cubicBezTo>
                <a:cubicBezTo>
                  <a:pt x="14714" y="17888"/>
                  <a:pt x="17888" y="14714"/>
                  <a:pt x="17888" y="10800"/>
                </a:cubicBezTo>
                <a:cubicBezTo>
                  <a:pt x="17888" y="6885"/>
                  <a:pt x="14714" y="3712"/>
                  <a:pt x="10800" y="3712"/>
                </a:cubicBezTo>
                <a:cubicBezTo>
                  <a:pt x="6885" y="3712"/>
                  <a:pt x="3712" y="6885"/>
                  <a:pt x="3712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204" y="21600"/>
                  <a:pt x="3844" y="19810"/>
                  <a:pt x="1837" y="16826"/>
                </a:cubicBezTo>
                <a:lnTo>
                  <a:pt x="-403" y="18332"/>
                </a:lnTo>
                <a:lnTo>
                  <a:pt x="835" y="12009"/>
                </a:lnTo>
                <a:lnTo>
                  <a:pt x="7158" y="13248"/>
                </a:lnTo>
                <a:lnTo>
                  <a:pt x="4918" y="14754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4902"/>
                  <a:invGamma/>
                </a:schemeClr>
              </a:gs>
            </a:gsLst>
            <a:lin ang="5400000" scaled="1"/>
          </a:gradFill>
          <a:ln w="57150">
            <a:miter lim="800000"/>
            <a:headEnd/>
            <a:tailEnd/>
          </a:ln>
          <a:effectLst/>
          <a:scene3d>
            <a:camera prst="legacyObliqueTopRight">
              <a:rot lat="17699998" lon="0" rev="0"/>
            </a:camera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5" name="AutoShape 34">
            <a:extLst>
              <a:ext uri="{FF2B5EF4-FFF2-40B4-BE49-F238E27FC236}">
                <a16:creationId xmlns:a16="http://schemas.microsoft.com/office/drawing/2014/main" id="{944DCCF4-6F2E-4DA7-9087-0EAF12447F1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105525" y="4652963"/>
            <a:ext cx="1512888" cy="1512887"/>
          </a:xfrm>
          <a:custGeom>
            <a:avLst/>
            <a:gdLst>
              <a:gd name="G0" fmla="+- 9573727 0 0"/>
              <a:gd name="G1" fmla="+- -11796480 0 0"/>
              <a:gd name="G2" fmla="+- 9573727 0 -11796480"/>
              <a:gd name="G3" fmla="+- 10800 0 0"/>
              <a:gd name="G4" fmla="+- 0 0 957372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088 0 0"/>
              <a:gd name="G9" fmla="+- 0 0 -11796480"/>
              <a:gd name="G10" fmla="+- 7088 0 2700"/>
              <a:gd name="G11" fmla="cos G10 9573727"/>
              <a:gd name="G12" fmla="sin G10 9573727"/>
              <a:gd name="G13" fmla="cos 13500 9573727"/>
              <a:gd name="G14" fmla="sin 13500 9573727"/>
              <a:gd name="G15" fmla="+- G11 10800 0"/>
              <a:gd name="G16" fmla="+- G12 10800 0"/>
              <a:gd name="G17" fmla="+- G13 10800 0"/>
              <a:gd name="G18" fmla="+- G14 10800 0"/>
              <a:gd name="G19" fmla="*/ 7088 1 2"/>
              <a:gd name="G20" fmla="+- G19 5400 0"/>
              <a:gd name="G21" fmla="cos G20 9573727"/>
              <a:gd name="G22" fmla="sin G20 9573727"/>
              <a:gd name="G23" fmla="+- G21 10800 0"/>
              <a:gd name="G24" fmla="+- G12 G23 G22"/>
              <a:gd name="G25" fmla="+- G22 G23 G11"/>
              <a:gd name="G26" fmla="cos 10800 9573727"/>
              <a:gd name="G27" fmla="sin 10800 9573727"/>
              <a:gd name="G28" fmla="cos 7088 9573727"/>
              <a:gd name="G29" fmla="sin 7088 957372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957372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088 G39"/>
              <a:gd name="G43" fmla="sin 70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1130 w 21600"/>
              <a:gd name="T5" fmla="*/ 7649 h 21600"/>
              <a:gd name="T6" fmla="*/ 1856 w 21600"/>
              <a:gd name="T7" fmla="*/ 10799 h 21600"/>
              <a:gd name="T8" fmla="*/ 17579 w 21600"/>
              <a:gd name="T9" fmla="*/ 8732 h 21600"/>
              <a:gd name="T10" fmla="*/ -403 w 21600"/>
              <a:gd name="T11" fmla="*/ 18332 h 21600"/>
              <a:gd name="T12" fmla="*/ 835 w 21600"/>
              <a:gd name="T13" fmla="*/ 12009 h 21600"/>
              <a:gd name="T14" fmla="*/ 7158 w 21600"/>
              <a:gd name="T15" fmla="*/ 1324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918" y="14754"/>
                </a:moveTo>
                <a:cubicBezTo>
                  <a:pt x="6234" y="16713"/>
                  <a:pt x="8440" y="17888"/>
                  <a:pt x="10800" y="17888"/>
                </a:cubicBezTo>
                <a:cubicBezTo>
                  <a:pt x="14714" y="17888"/>
                  <a:pt x="17888" y="14714"/>
                  <a:pt x="17888" y="10800"/>
                </a:cubicBezTo>
                <a:cubicBezTo>
                  <a:pt x="17888" y="6885"/>
                  <a:pt x="14714" y="3712"/>
                  <a:pt x="10800" y="3712"/>
                </a:cubicBezTo>
                <a:cubicBezTo>
                  <a:pt x="6885" y="3712"/>
                  <a:pt x="3712" y="6885"/>
                  <a:pt x="3712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204" y="21600"/>
                  <a:pt x="3844" y="19810"/>
                  <a:pt x="1837" y="16826"/>
                </a:cubicBezTo>
                <a:lnTo>
                  <a:pt x="-403" y="18332"/>
                </a:lnTo>
                <a:lnTo>
                  <a:pt x="835" y="12009"/>
                </a:lnTo>
                <a:lnTo>
                  <a:pt x="7158" y="13248"/>
                </a:lnTo>
                <a:lnTo>
                  <a:pt x="4918" y="14754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4902"/>
                  <a:invGamma/>
                </a:schemeClr>
              </a:gs>
            </a:gsLst>
            <a:lin ang="5400000" scaled="1"/>
          </a:gradFill>
          <a:ln w="57150">
            <a:miter lim="800000"/>
            <a:headEnd/>
            <a:tailEnd/>
          </a:ln>
          <a:effectLst/>
          <a:scene3d>
            <a:camera prst="legacyObliqueTopRight">
              <a:rot lat="17699998" lon="0" rev="0"/>
            </a:camera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6" name="AutoShape 36">
            <a:extLst>
              <a:ext uri="{FF2B5EF4-FFF2-40B4-BE49-F238E27FC236}">
                <a16:creationId xmlns:a16="http://schemas.microsoft.com/office/drawing/2014/main" id="{052A6E6B-0770-439D-847C-A6563296747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60613" y="2781300"/>
            <a:ext cx="1512887" cy="1512888"/>
          </a:xfrm>
          <a:custGeom>
            <a:avLst/>
            <a:gdLst>
              <a:gd name="G0" fmla="+- 2696693 0 0"/>
              <a:gd name="G1" fmla="+- -11796480 0 0"/>
              <a:gd name="G2" fmla="+- 2696693 0 -11796480"/>
              <a:gd name="G3" fmla="+- 10800 0 0"/>
              <a:gd name="G4" fmla="+- 0 0 269669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010 0 0"/>
              <a:gd name="G9" fmla="+- 0 0 -11796480"/>
              <a:gd name="G10" fmla="+- 5010 0 2700"/>
              <a:gd name="G11" fmla="cos G10 2696693"/>
              <a:gd name="G12" fmla="sin G10 2696693"/>
              <a:gd name="G13" fmla="cos 13500 2696693"/>
              <a:gd name="G14" fmla="sin 13500 2696693"/>
              <a:gd name="G15" fmla="+- G11 10800 0"/>
              <a:gd name="G16" fmla="+- G12 10800 0"/>
              <a:gd name="G17" fmla="+- G13 10800 0"/>
              <a:gd name="G18" fmla="+- G14 10800 0"/>
              <a:gd name="G19" fmla="*/ 5010 1 2"/>
              <a:gd name="G20" fmla="+- G19 5400 0"/>
              <a:gd name="G21" fmla="cos G20 2696693"/>
              <a:gd name="G22" fmla="sin G20 2696693"/>
              <a:gd name="G23" fmla="+- G21 10800 0"/>
              <a:gd name="G24" fmla="+- G12 G23 G22"/>
              <a:gd name="G25" fmla="+- G22 G23 G11"/>
              <a:gd name="G26" fmla="cos 10800 2696693"/>
              <a:gd name="G27" fmla="sin 10800 2696693"/>
              <a:gd name="G28" fmla="cos 5010 2696693"/>
              <a:gd name="G29" fmla="sin 5010 269669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269669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010 G39"/>
              <a:gd name="G43" fmla="sin 501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4595 w 21600"/>
              <a:gd name="T5" fmla="*/ 688 h 21600"/>
              <a:gd name="T6" fmla="*/ 2895 w 21600"/>
              <a:gd name="T7" fmla="*/ 10799 h 21600"/>
              <a:gd name="T8" fmla="*/ 12560 w 21600"/>
              <a:gd name="T9" fmla="*/ 6109 h 21600"/>
              <a:gd name="T10" fmla="*/ 20965 w 21600"/>
              <a:gd name="T11" fmla="*/ 19683 h 21600"/>
              <a:gd name="T12" fmla="*/ 13071 w 21600"/>
              <a:gd name="T13" fmla="*/ 20214 h 21600"/>
              <a:gd name="T14" fmla="*/ 12539 w 21600"/>
              <a:gd name="T15" fmla="*/ 1232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4572" y="14096"/>
                </a:moveTo>
                <a:cubicBezTo>
                  <a:pt x="15370" y="13183"/>
                  <a:pt x="15810" y="12012"/>
                  <a:pt x="15810" y="10800"/>
                </a:cubicBezTo>
                <a:cubicBezTo>
                  <a:pt x="15810" y="8033"/>
                  <a:pt x="13566" y="5790"/>
                  <a:pt x="10800" y="5790"/>
                </a:cubicBezTo>
                <a:cubicBezTo>
                  <a:pt x="8033" y="5790"/>
                  <a:pt x="5790" y="8033"/>
                  <a:pt x="5790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3413"/>
                  <a:pt x="20652" y="15938"/>
                  <a:pt x="18932" y="17906"/>
                </a:cubicBezTo>
                <a:lnTo>
                  <a:pt x="20965" y="19683"/>
                </a:lnTo>
                <a:lnTo>
                  <a:pt x="13071" y="20214"/>
                </a:lnTo>
                <a:lnTo>
                  <a:pt x="12539" y="12320"/>
                </a:lnTo>
                <a:lnTo>
                  <a:pt x="14572" y="14096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miter lim="800000"/>
            <a:headEnd/>
            <a:tailEnd/>
          </a:ln>
          <a:effectLst/>
          <a:scene3d>
            <a:camera prst="legacyObliqueTopRight">
              <a:rot lat="19199999" lon="21299999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  <a:contourClr>
              <a:srgbClr val="99C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grpSp>
        <p:nvGrpSpPr>
          <p:cNvPr id="7" name="Group 55">
            <a:extLst>
              <a:ext uri="{FF2B5EF4-FFF2-40B4-BE49-F238E27FC236}">
                <a16:creationId xmlns:a16="http://schemas.microsoft.com/office/drawing/2014/main" id="{71E94AE1-725E-4919-B578-A5AC89E12895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12887" cy="1512887"/>
            <a:chOff x="2621" y="527"/>
            <a:chExt cx="953" cy="953"/>
          </a:xfrm>
        </p:grpSpPr>
        <p:sp>
          <p:nvSpPr>
            <p:cNvPr id="8" name="AutoShape 56">
              <a:extLst>
                <a:ext uri="{FF2B5EF4-FFF2-40B4-BE49-F238E27FC236}">
                  <a16:creationId xmlns:a16="http://schemas.microsoft.com/office/drawing/2014/main" id="{52BB3C07-573D-422F-BAC8-4405AD8710E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-7685843 0 0"/>
                <a:gd name="G1" fmla="+- 6700670 0 0"/>
                <a:gd name="G2" fmla="+- -7685843 0 6700670"/>
                <a:gd name="G3" fmla="+- 10800 0 0"/>
                <a:gd name="G4" fmla="+- 0 0 -768584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49 0 0"/>
                <a:gd name="G9" fmla="+- 0 0 6700670"/>
                <a:gd name="G10" fmla="+- 6949 0 2700"/>
                <a:gd name="G11" fmla="cos G10 -7685843"/>
                <a:gd name="G12" fmla="sin G10 -7685843"/>
                <a:gd name="G13" fmla="cos 13500 -7685843"/>
                <a:gd name="G14" fmla="sin 13500 -7685843"/>
                <a:gd name="G15" fmla="+- G11 10800 0"/>
                <a:gd name="G16" fmla="+- G12 10800 0"/>
                <a:gd name="G17" fmla="+- G13 10800 0"/>
                <a:gd name="G18" fmla="+- G14 10800 0"/>
                <a:gd name="G19" fmla="*/ 6949 1 2"/>
                <a:gd name="G20" fmla="+- G19 5400 0"/>
                <a:gd name="G21" fmla="cos G20 -7685843"/>
                <a:gd name="G22" fmla="sin G20 -7685843"/>
                <a:gd name="G23" fmla="+- G21 10800 0"/>
                <a:gd name="G24" fmla="+- G12 G23 G22"/>
                <a:gd name="G25" fmla="+- G22 G23 G11"/>
                <a:gd name="G26" fmla="cos 10800 -7685843"/>
                <a:gd name="G27" fmla="sin 10800 -7685843"/>
                <a:gd name="G28" fmla="cos 6949 -7685843"/>
                <a:gd name="G29" fmla="sin 6949 -768584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700670"/>
                <a:gd name="G36" fmla="sin G34 6700670"/>
                <a:gd name="G37" fmla="+/ 6700670 -768584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49 G39"/>
                <a:gd name="G43" fmla="sin 69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2 w 21600"/>
                <a:gd name="T5" fmla="*/ 12212 h 21600"/>
                <a:gd name="T6" fmla="*/ 8917 w 21600"/>
                <a:gd name="T7" fmla="*/ 19473 h 21600"/>
                <a:gd name="T8" fmla="*/ 3910 w 21600"/>
                <a:gd name="T9" fmla="*/ 11708 h 21600"/>
                <a:gd name="T10" fmla="*/ 4613 w 21600"/>
                <a:gd name="T11" fmla="*/ -1199 h 21600"/>
                <a:gd name="T12" fmla="*/ 10844 w 21600"/>
                <a:gd name="T13" fmla="*/ 791 h 21600"/>
                <a:gd name="T14" fmla="*/ 8852 w 21600"/>
                <a:gd name="T15" fmla="*/ 702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7615" y="4623"/>
                  </a:moveTo>
                  <a:cubicBezTo>
                    <a:pt x="5303" y="5815"/>
                    <a:pt x="3851" y="8198"/>
                    <a:pt x="3851" y="10800"/>
                  </a:cubicBezTo>
                  <a:cubicBezTo>
                    <a:pt x="3851" y="14069"/>
                    <a:pt x="6130" y="16897"/>
                    <a:pt x="9326" y="17590"/>
                  </a:cubicBezTo>
                  <a:lnTo>
                    <a:pt x="8509" y="21354"/>
                  </a:lnTo>
                  <a:cubicBezTo>
                    <a:pt x="3543" y="20276"/>
                    <a:pt x="0" y="15882"/>
                    <a:pt x="0" y="10800"/>
                  </a:cubicBezTo>
                  <a:cubicBezTo>
                    <a:pt x="0" y="6757"/>
                    <a:pt x="2257" y="3053"/>
                    <a:pt x="5850" y="1200"/>
                  </a:cubicBezTo>
                  <a:lnTo>
                    <a:pt x="4613" y="-1199"/>
                  </a:lnTo>
                  <a:lnTo>
                    <a:pt x="10844" y="791"/>
                  </a:lnTo>
                  <a:lnTo>
                    <a:pt x="8852" y="7023"/>
                  </a:lnTo>
                  <a:lnTo>
                    <a:pt x="7615" y="4623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9" name="AutoShape 57">
              <a:extLst>
                <a:ext uri="{FF2B5EF4-FFF2-40B4-BE49-F238E27FC236}">
                  <a16:creationId xmlns:a16="http://schemas.microsoft.com/office/drawing/2014/main" id="{1CE64C7A-2BCE-425F-8D63-CAF1420D0C9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4266295 0 0"/>
                <a:gd name="G1" fmla="+- -5541553 0 0"/>
                <a:gd name="G2" fmla="+- 4266295 0 -5541553"/>
                <a:gd name="G3" fmla="+- 10800 0 0"/>
                <a:gd name="G4" fmla="+- 0 0 426629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809 0 0"/>
                <a:gd name="G9" fmla="+- 0 0 -5541553"/>
                <a:gd name="G10" fmla="+- 6809 0 2700"/>
                <a:gd name="G11" fmla="cos G10 4266295"/>
                <a:gd name="G12" fmla="sin G10 4266295"/>
                <a:gd name="G13" fmla="cos 13500 4266295"/>
                <a:gd name="G14" fmla="sin 13500 4266295"/>
                <a:gd name="G15" fmla="+- G11 10800 0"/>
                <a:gd name="G16" fmla="+- G12 10800 0"/>
                <a:gd name="G17" fmla="+- G13 10800 0"/>
                <a:gd name="G18" fmla="+- G14 10800 0"/>
                <a:gd name="G19" fmla="*/ 6809 1 2"/>
                <a:gd name="G20" fmla="+- G19 5400 0"/>
                <a:gd name="G21" fmla="cos G20 4266295"/>
                <a:gd name="G22" fmla="sin G20 4266295"/>
                <a:gd name="G23" fmla="+- G21 10800 0"/>
                <a:gd name="G24" fmla="+- G12 G23 G22"/>
                <a:gd name="G25" fmla="+- G22 G23 G11"/>
                <a:gd name="G26" fmla="cos 10800 4266295"/>
                <a:gd name="G27" fmla="sin 10800 4266295"/>
                <a:gd name="G28" fmla="cos 6809 4266295"/>
                <a:gd name="G29" fmla="sin 6809 426629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541553"/>
                <a:gd name="G36" fmla="sin G34 -5541553"/>
                <a:gd name="G37" fmla="+/ -5541553 426629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809 G39"/>
                <a:gd name="G43" fmla="sin 680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444 w 21600"/>
                <a:gd name="T5" fmla="*/ 8974 h 21600"/>
                <a:gd name="T6" fmla="*/ 11635 w 21600"/>
                <a:gd name="T7" fmla="*/ 2034 h 21600"/>
                <a:gd name="T8" fmla="*/ 17511 w 21600"/>
                <a:gd name="T9" fmla="*/ 9649 h 21600"/>
                <a:gd name="T10" fmla="*/ 16484 w 21600"/>
                <a:gd name="T11" fmla="*/ 23044 h 21600"/>
                <a:gd name="T12" fmla="*/ 10247 w 21600"/>
                <a:gd name="T13" fmla="*/ 20763 h 21600"/>
                <a:gd name="T14" fmla="*/ 12530 w 21600"/>
                <a:gd name="T15" fmla="*/ 1452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666" y="16975"/>
                  </a:moveTo>
                  <a:cubicBezTo>
                    <a:pt x="16071" y="15860"/>
                    <a:pt x="17609" y="13450"/>
                    <a:pt x="17609" y="10800"/>
                  </a:cubicBezTo>
                  <a:cubicBezTo>
                    <a:pt x="17609" y="7289"/>
                    <a:pt x="14940" y="4354"/>
                    <a:pt x="11445" y="4021"/>
                  </a:cubicBezTo>
                  <a:lnTo>
                    <a:pt x="11824" y="48"/>
                  </a:lnTo>
                  <a:cubicBezTo>
                    <a:pt x="17367" y="576"/>
                    <a:pt x="21600" y="5232"/>
                    <a:pt x="21600" y="10800"/>
                  </a:cubicBezTo>
                  <a:cubicBezTo>
                    <a:pt x="21600" y="15003"/>
                    <a:pt x="19160" y="18825"/>
                    <a:pt x="15347" y="20595"/>
                  </a:cubicBezTo>
                  <a:lnTo>
                    <a:pt x="16484" y="23044"/>
                  </a:lnTo>
                  <a:lnTo>
                    <a:pt x="10247" y="20763"/>
                  </a:lnTo>
                  <a:lnTo>
                    <a:pt x="12530" y="14526"/>
                  </a:lnTo>
                  <a:lnTo>
                    <a:pt x="13666" y="16975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10" name="Group 58">
            <a:extLst>
              <a:ext uri="{FF2B5EF4-FFF2-40B4-BE49-F238E27FC236}">
                <a16:creationId xmlns:a16="http://schemas.microsoft.com/office/drawing/2014/main" id="{B50AEA9F-5B8D-4390-85C1-AD94A6C29F8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2275" y="2852738"/>
            <a:ext cx="1512888" cy="1512887"/>
            <a:chOff x="2621" y="527"/>
            <a:chExt cx="953" cy="953"/>
          </a:xfrm>
        </p:grpSpPr>
        <p:sp>
          <p:nvSpPr>
            <p:cNvPr id="11" name="AutoShape 59">
              <a:extLst>
                <a:ext uri="{FF2B5EF4-FFF2-40B4-BE49-F238E27FC236}">
                  <a16:creationId xmlns:a16="http://schemas.microsoft.com/office/drawing/2014/main" id="{4C4FADE6-7961-41CF-A4CA-DDFEB695F9B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-7685843 0 0"/>
                <a:gd name="G1" fmla="+- 6700670 0 0"/>
                <a:gd name="G2" fmla="+- -7685843 0 6700670"/>
                <a:gd name="G3" fmla="+- 10800 0 0"/>
                <a:gd name="G4" fmla="+- 0 0 -768584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49 0 0"/>
                <a:gd name="G9" fmla="+- 0 0 6700670"/>
                <a:gd name="G10" fmla="+- 6949 0 2700"/>
                <a:gd name="G11" fmla="cos G10 -7685843"/>
                <a:gd name="G12" fmla="sin G10 -7685843"/>
                <a:gd name="G13" fmla="cos 13500 -7685843"/>
                <a:gd name="G14" fmla="sin 13500 -7685843"/>
                <a:gd name="G15" fmla="+- G11 10800 0"/>
                <a:gd name="G16" fmla="+- G12 10800 0"/>
                <a:gd name="G17" fmla="+- G13 10800 0"/>
                <a:gd name="G18" fmla="+- G14 10800 0"/>
                <a:gd name="G19" fmla="*/ 6949 1 2"/>
                <a:gd name="G20" fmla="+- G19 5400 0"/>
                <a:gd name="G21" fmla="cos G20 -7685843"/>
                <a:gd name="G22" fmla="sin G20 -7685843"/>
                <a:gd name="G23" fmla="+- G21 10800 0"/>
                <a:gd name="G24" fmla="+- G12 G23 G22"/>
                <a:gd name="G25" fmla="+- G22 G23 G11"/>
                <a:gd name="G26" fmla="cos 10800 -7685843"/>
                <a:gd name="G27" fmla="sin 10800 -7685843"/>
                <a:gd name="G28" fmla="cos 6949 -7685843"/>
                <a:gd name="G29" fmla="sin 6949 -768584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700670"/>
                <a:gd name="G36" fmla="sin G34 6700670"/>
                <a:gd name="G37" fmla="+/ 6700670 -768584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49 G39"/>
                <a:gd name="G43" fmla="sin 69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2 w 21600"/>
                <a:gd name="T5" fmla="*/ 12212 h 21600"/>
                <a:gd name="T6" fmla="*/ 8917 w 21600"/>
                <a:gd name="T7" fmla="*/ 19473 h 21600"/>
                <a:gd name="T8" fmla="*/ 3910 w 21600"/>
                <a:gd name="T9" fmla="*/ 11708 h 21600"/>
                <a:gd name="T10" fmla="*/ 4613 w 21600"/>
                <a:gd name="T11" fmla="*/ -1199 h 21600"/>
                <a:gd name="T12" fmla="*/ 10844 w 21600"/>
                <a:gd name="T13" fmla="*/ 791 h 21600"/>
                <a:gd name="T14" fmla="*/ 8852 w 21600"/>
                <a:gd name="T15" fmla="*/ 702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7615" y="4623"/>
                  </a:moveTo>
                  <a:cubicBezTo>
                    <a:pt x="5303" y="5815"/>
                    <a:pt x="3851" y="8198"/>
                    <a:pt x="3851" y="10800"/>
                  </a:cubicBezTo>
                  <a:cubicBezTo>
                    <a:pt x="3851" y="14069"/>
                    <a:pt x="6130" y="16897"/>
                    <a:pt x="9326" y="17590"/>
                  </a:cubicBezTo>
                  <a:lnTo>
                    <a:pt x="8509" y="21354"/>
                  </a:lnTo>
                  <a:cubicBezTo>
                    <a:pt x="3543" y="20276"/>
                    <a:pt x="0" y="15882"/>
                    <a:pt x="0" y="10800"/>
                  </a:cubicBezTo>
                  <a:cubicBezTo>
                    <a:pt x="0" y="6757"/>
                    <a:pt x="2257" y="3053"/>
                    <a:pt x="5850" y="1200"/>
                  </a:cubicBezTo>
                  <a:lnTo>
                    <a:pt x="4613" y="-1199"/>
                  </a:lnTo>
                  <a:lnTo>
                    <a:pt x="10844" y="791"/>
                  </a:lnTo>
                  <a:lnTo>
                    <a:pt x="8852" y="7023"/>
                  </a:lnTo>
                  <a:lnTo>
                    <a:pt x="7615" y="4623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12" name="AutoShape 60">
              <a:extLst>
                <a:ext uri="{FF2B5EF4-FFF2-40B4-BE49-F238E27FC236}">
                  <a16:creationId xmlns:a16="http://schemas.microsoft.com/office/drawing/2014/main" id="{C9BA30E5-15D5-4BEB-9959-03F6250EAE4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21" y="527"/>
              <a:ext cx="953" cy="953"/>
            </a:xfrm>
            <a:custGeom>
              <a:avLst/>
              <a:gdLst>
                <a:gd name="G0" fmla="+- 4266295 0 0"/>
                <a:gd name="G1" fmla="+- -5541553 0 0"/>
                <a:gd name="G2" fmla="+- 4266295 0 -5541553"/>
                <a:gd name="G3" fmla="+- 10800 0 0"/>
                <a:gd name="G4" fmla="+- 0 0 426629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809 0 0"/>
                <a:gd name="G9" fmla="+- 0 0 -5541553"/>
                <a:gd name="G10" fmla="+- 6809 0 2700"/>
                <a:gd name="G11" fmla="cos G10 4266295"/>
                <a:gd name="G12" fmla="sin G10 4266295"/>
                <a:gd name="G13" fmla="cos 13500 4266295"/>
                <a:gd name="G14" fmla="sin 13500 4266295"/>
                <a:gd name="G15" fmla="+- G11 10800 0"/>
                <a:gd name="G16" fmla="+- G12 10800 0"/>
                <a:gd name="G17" fmla="+- G13 10800 0"/>
                <a:gd name="G18" fmla="+- G14 10800 0"/>
                <a:gd name="G19" fmla="*/ 6809 1 2"/>
                <a:gd name="G20" fmla="+- G19 5400 0"/>
                <a:gd name="G21" fmla="cos G20 4266295"/>
                <a:gd name="G22" fmla="sin G20 4266295"/>
                <a:gd name="G23" fmla="+- G21 10800 0"/>
                <a:gd name="G24" fmla="+- G12 G23 G22"/>
                <a:gd name="G25" fmla="+- G22 G23 G11"/>
                <a:gd name="G26" fmla="cos 10800 4266295"/>
                <a:gd name="G27" fmla="sin 10800 4266295"/>
                <a:gd name="G28" fmla="cos 6809 4266295"/>
                <a:gd name="G29" fmla="sin 6809 426629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541553"/>
                <a:gd name="G36" fmla="sin G34 -5541553"/>
                <a:gd name="G37" fmla="+/ -5541553 426629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809 G39"/>
                <a:gd name="G43" fmla="sin 680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444 w 21600"/>
                <a:gd name="T5" fmla="*/ 8974 h 21600"/>
                <a:gd name="T6" fmla="*/ 11635 w 21600"/>
                <a:gd name="T7" fmla="*/ 2034 h 21600"/>
                <a:gd name="T8" fmla="*/ 17511 w 21600"/>
                <a:gd name="T9" fmla="*/ 9649 h 21600"/>
                <a:gd name="T10" fmla="*/ 16484 w 21600"/>
                <a:gd name="T11" fmla="*/ 23044 h 21600"/>
                <a:gd name="T12" fmla="*/ 10247 w 21600"/>
                <a:gd name="T13" fmla="*/ 20763 h 21600"/>
                <a:gd name="T14" fmla="*/ 12530 w 21600"/>
                <a:gd name="T15" fmla="*/ 1452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666" y="16975"/>
                  </a:moveTo>
                  <a:cubicBezTo>
                    <a:pt x="16071" y="15860"/>
                    <a:pt x="17609" y="13450"/>
                    <a:pt x="17609" y="10800"/>
                  </a:cubicBezTo>
                  <a:cubicBezTo>
                    <a:pt x="17609" y="7289"/>
                    <a:pt x="14940" y="4354"/>
                    <a:pt x="11445" y="4021"/>
                  </a:cubicBezTo>
                  <a:lnTo>
                    <a:pt x="11824" y="48"/>
                  </a:lnTo>
                  <a:cubicBezTo>
                    <a:pt x="17367" y="576"/>
                    <a:pt x="21600" y="5232"/>
                    <a:pt x="21600" y="10800"/>
                  </a:cubicBezTo>
                  <a:cubicBezTo>
                    <a:pt x="21600" y="15003"/>
                    <a:pt x="19160" y="18825"/>
                    <a:pt x="15347" y="20595"/>
                  </a:cubicBezTo>
                  <a:lnTo>
                    <a:pt x="16484" y="23044"/>
                  </a:lnTo>
                  <a:lnTo>
                    <a:pt x="10247" y="20763"/>
                  </a:lnTo>
                  <a:lnTo>
                    <a:pt x="12530" y="14526"/>
                  </a:lnTo>
                  <a:lnTo>
                    <a:pt x="13666" y="16975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13" name="Group 73">
            <a:extLst>
              <a:ext uri="{FF2B5EF4-FFF2-40B4-BE49-F238E27FC236}">
                <a16:creationId xmlns:a16="http://schemas.microsoft.com/office/drawing/2014/main" id="{288B264E-DCD5-4580-849E-A53937B73118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12888" cy="1512888"/>
            <a:chOff x="4980" y="1752"/>
            <a:chExt cx="953" cy="953"/>
          </a:xfrm>
        </p:grpSpPr>
        <p:sp>
          <p:nvSpPr>
            <p:cNvPr id="14" name="AutoShape 63">
              <a:extLst>
                <a:ext uri="{FF2B5EF4-FFF2-40B4-BE49-F238E27FC236}">
                  <a16:creationId xmlns:a16="http://schemas.microsoft.com/office/drawing/2014/main" id="{5723458A-2E1A-4EAF-8381-1F4489123CA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80" y="1752"/>
              <a:ext cx="953" cy="953"/>
            </a:xfrm>
            <a:custGeom>
              <a:avLst/>
              <a:gdLst>
                <a:gd name="G0" fmla="+- -7001835 0 0"/>
                <a:gd name="G1" fmla="+- -10177044 0 0"/>
                <a:gd name="G2" fmla="+- -7001835 0 -10177044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0177044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0177044"/>
                <a:gd name="G36" fmla="sin G34 -10177044"/>
                <a:gd name="G37" fmla="+/ -10177044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705 w 21600"/>
                <a:gd name="T5" fmla="*/ 2657 h 21600"/>
                <a:gd name="T6" fmla="*/ 2855 w 21600"/>
                <a:gd name="T7" fmla="*/ 7144 h 21600"/>
                <a:gd name="T8" fmla="*/ 6405 w 21600"/>
                <a:gd name="T9" fmla="*/ 5756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7030" y="4952"/>
                    <a:pt x="5523" y="6265"/>
                    <a:pt x="4723" y="8003"/>
                  </a:cubicBezTo>
                  <a:lnTo>
                    <a:pt x="988" y="6285"/>
                  </a:lnTo>
                  <a:cubicBezTo>
                    <a:pt x="2280" y="3477"/>
                    <a:pt x="4713" y="1358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15" name="AutoShape 64">
              <a:extLst>
                <a:ext uri="{FF2B5EF4-FFF2-40B4-BE49-F238E27FC236}">
                  <a16:creationId xmlns:a16="http://schemas.microsoft.com/office/drawing/2014/main" id="{F77BEA56-2741-43B1-A825-FE7A7E7789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80" y="1752"/>
              <a:ext cx="953" cy="953"/>
            </a:xfrm>
            <a:custGeom>
              <a:avLst/>
              <a:gdLst>
                <a:gd name="G0" fmla="+- -1310469 0 0"/>
                <a:gd name="G1" fmla="+- -4548209 0 0"/>
                <a:gd name="G2" fmla="+- -1310469 0 -4548209"/>
                <a:gd name="G3" fmla="+- 10800 0 0"/>
                <a:gd name="G4" fmla="+- 0 0 -131046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126 0 0"/>
                <a:gd name="G9" fmla="+- 0 0 -4548209"/>
                <a:gd name="G10" fmla="+- 7126 0 2700"/>
                <a:gd name="G11" fmla="cos G10 -1310469"/>
                <a:gd name="G12" fmla="sin G10 -1310469"/>
                <a:gd name="G13" fmla="cos 13500 -1310469"/>
                <a:gd name="G14" fmla="sin 13500 -1310469"/>
                <a:gd name="G15" fmla="+- G11 10800 0"/>
                <a:gd name="G16" fmla="+- G12 10800 0"/>
                <a:gd name="G17" fmla="+- G13 10800 0"/>
                <a:gd name="G18" fmla="+- G14 10800 0"/>
                <a:gd name="G19" fmla="*/ 7126 1 2"/>
                <a:gd name="G20" fmla="+- G19 5400 0"/>
                <a:gd name="G21" fmla="cos G20 -1310469"/>
                <a:gd name="G22" fmla="sin G20 -1310469"/>
                <a:gd name="G23" fmla="+- G21 10800 0"/>
                <a:gd name="G24" fmla="+- G12 G23 G22"/>
                <a:gd name="G25" fmla="+- G22 G23 G11"/>
                <a:gd name="G26" fmla="cos 10800 -1310469"/>
                <a:gd name="G27" fmla="sin 10800 -1310469"/>
                <a:gd name="G28" fmla="cos 7126 -1310469"/>
                <a:gd name="G29" fmla="sin 7126 -131046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-131046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126 G39"/>
                <a:gd name="G43" fmla="sin 71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476 w 21600"/>
                <a:gd name="T5" fmla="*/ 3203 h 21600"/>
                <a:gd name="T6" fmla="*/ 13953 w 21600"/>
                <a:gd name="T7" fmla="*/ 2410 h 21600"/>
                <a:gd name="T8" fmla="*/ 15865 w 21600"/>
                <a:gd name="T9" fmla="*/ 5787 h 21600"/>
                <a:gd name="T10" fmla="*/ 23486 w 21600"/>
                <a:gd name="T11" fmla="*/ 6183 h 21600"/>
                <a:gd name="T12" fmla="*/ 20773 w 21600"/>
                <a:gd name="T13" fmla="*/ 11998 h 21600"/>
                <a:gd name="T14" fmla="*/ 14959 w 21600"/>
                <a:gd name="T15" fmla="*/ 928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496" y="8363"/>
                  </a:moveTo>
                  <a:cubicBezTo>
                    <a:pt x="16784" y="6408"/>
                    <a:pt x="15254" y="4861"/>
                    <a:pt x="13307" y="4129"/>
                  </a:cubicBezTo>
                  <a:lnTo>
                    <a:pt x="14599" y="690"/>
                  </a:lnTo>
                  <a:cubicBezTo>
                    <a:pt x="17551" y="1799"/>
                    <a:pt x="19870" y="4143"/>
                    <a:pt x="20948" y="7106"/>
                  </a:cubicBezTo>
                  <a:lnTo>
                    <a:pt x="23486" y="6183"/>
                  </a:lnTo>
                  <a:lnTo>
                    <a:pt x="20773" y="11998"/>
                  </a:lnTo>
                  <a:lnTo>
                    <a:pt x="14959" y="9286"/>
                  </a:lnTo>
                  <a:lnTo>
                    <a:pt x="17496" y="8363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16" name="AutoShape 65">
              <a:extLst>
                <a:ext uri="{FF2B5EF4-FFF2-40B4-BE49-F238E27FC236}">
                  <a16:creationId xmlns:a16="http://schemas.microsoft.com/office/drawing/2014/main" id="{76AF4610-3910-4517-A216-669555FCE67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80" y="1752"/>
              <a:ext cx="953" cy="953"/>
            </a:xfrm>
            <a:custGeom>
              <a:avLst/>
              <a:gdLst>
                <a:gd name="G0" fmla="+- 4364513 0 0"/>
                <a:gd name="G1" fmla="+- 850980 0 0"/>
                <a:gd name="G2" fmla="+- 4364513 0 850980"/>
                <a:gd name="G3" fmla="+- 10800 0 0"/>
                <a:gd name="G4" fmla="+- 0 0 43645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704 0 0"/>
                <a:gd name="G9" fmla="+- 0 0 850980"/>
                <a:gd name="G10" fmla="+- 6704 0 2700"/>
                <a:gd name="G11" fmla="cos G10 4364513"/>
                <a:gd name="G12" fmla="sin G10 4364513"/>
                <a:gd name="G13" fmla="cos 13500 4364513"/>
                <a:gd name="G14" fmla="sin 13500 4364513"/>
                <a:gd name="G15" fmla="+- G11 10800 0"/>
                <a:gd name="G16" fmla="+- G12 10800 0"/>
                <a:gd name="G17" fmla="+- G13 10800 0"/>
                <a:gd name="G18" fmla="+- G14 10800 0"/>
                <a:gd name="G19" fmla="*/ 6704 1 2"/>
                <a:gd name="G20" fmla="+- G19 5400 0"/>
                <a:gd name="G21" fmla="cos G20 4364513"/>
                <a:gd name="G22" fmla="sin G20 4364513"/>
                <a:gd name="G23" fmla="+- G21 10800 0"/>
                <a:gd name="G24" fmla="+- G12 G23 G22"/>
                <a:gd name="G25" fmla="+- G22 G23 G11"/>
                <a:gd name="G26" fmla="cos 10800 4364513"/>
                <a:gd name="G27" fmla="sin 10800 4364513"/>
                <a:gd name="G28" fmla="cos 6704 4364513"/>
                <a:gd name="G29" fmla="sin 6704 43645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50980"/>
                <a:gd name="G36" fmla="sin G34 850980"/>
                <a:gd name="G37" fmla="+/ 850980 43645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704 G39"/>
                <a:gd name="G43" fmla="sin 6704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098 w 21600"/>
                <a:gd name="T5" fmla="*/ 17711 h 21600"/>
                <a:gd name="T6" fmla="*/ 19328 w 21600"/>
                <a:gd name="T7" fmla="*/ 12766 h 21600"/>
                <a:gd name="T8" fmla="*/ 15951 w 21600"/>
                <a:gd name="T9" fmla="*/ 15090 h 21600"/>
                <a:gd name="T10" fmla="*/ 16162 w 21600"/>
                <a:gd name="T11" fmla="*/ 23189 h 21600"/>
                <a:gd name="T12" fmla="*/ 9918 w 21600"/>
                <a:gd name="T13" fmla="*/ 20718 h 21600"/>
                <a:gd name="T14" fmla="*/ 12390 w 21600"/>
                <a:gd name="T15" fmla="*/ 1447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462" y="16952"/>
                  </a:moveTo>
                  <a:cubicBezTo>
                    <a:pt x="15417" y="16106"/>
                    <a:pt x="16853" y="14381"/>
                    <a:pt x="17332" y="12306"/>
                  </a:cubicBezTo>
                  <a:lnTo>
                    <a:pt x="21323" y="13226"/>
                  </a:lnTo>
                  <a:cubicBezTo>
                    <a:pt x="20552" y="16570"/>
                    <a:pt x="18238" y="19348"/>
                    <a:pt x="15089" y="20711"/>
                  </a:cubicBezTo>
                  <a:lnTo>
                    <a:pt x="16162" y="23189"/>
                  </a:lnTo>
                  <a:lnTo>
                    <a:pt x="9918" y="20718"/>
                  </a:lnTo>
                  <a:lnTo>
                    <a:pt x="12390" y="14474"/>
                  </a:lnTo>
                  <a:lnTo>
                    <a:pt x="13462" y="1695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17" name="AutoShape 62">
              <a:extLst>
                <a:ext uri="{FF2B5EF4-FFF2-40B4-BE49-F238E27FC236}">
                  <a16:creationId xmlns:a16="http://schemas.microsoft.com/office/drawing/2014/main" id="{8A8D61AA-18D1-4716-B0E9-1849E19CF2F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80" y="1752"/>
              <a:ext cx="953" cy="953"/>
            </a:xfrm>
            <a:custGeom>
              <a:avLst/>
              <a:gdLst>
                <a:gd name="G0" fmla="+- 11053401 0 0"/>
                <a:gd name="G1" fmla="+- 6634957 0 0"/>
                <a:gd name="G2" fmla="+- 11053401 0 6634957"/>
                <a:gd name="G3" fmla="+- 10800 0 0"/>
                <a:gd name="G4" fmla="+- 0 0 11053401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5 0 0"/>
                <a:gd name="G9" fmla="+- 0 0 6634957"/>
                <a:gd name="G10" fmla="+- 7085 0 2700"/>
                <a:gd name="G11" fmla="cos G10 11053401"/>
                <a:gd name="G12" fmla="sin G10 11053401"/>
                <a:gd name="G13" fmla="cos 13500 11053401"/>
                <a:gd name="G14" fmla="sin 13500 11053401"/>
                <a:gd name="G15" fmla="+- G11 10800 0"/>
                <a:gd name="G16" fmla="+- G12 10800 0"/>
                <a:gd name="G17" fmla="+- G13 10800 0"/>
                <a:gd name="G18" fmla="+- G14 10800 0"/>
                <a:gd name="G19" fmla="*/ 7085 1 2"/>
                <a:gd name="G20" fmla="+- G19 5400 0"/>
                <a:gd name="G21" fmla="cos G20 11053401"/>
                <a:gd name="G22" fmla="sin G20 11053401"/>
                <a:gd name="G23" fmla="+- G21 10800 0"/>
                <a:gd name="G24" fmla="+- G12 G23 G22"/>
                <a:gd name="G25" fmla="+- G22 G23 G11"/>
                <a:gd name="G26" fmla="cos 10800 11053401"/>
                <a:gd name="G27" fmla="sin 10800 11053401"/>
                <a:gd name="G28" fmla="cos 7085 11053401"/>
                <a:gd name="G29" fmla="sin 7085 11053401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634957"/>
                <a:gd name="G36" fmla="sin G34 6634957"/>
                <a:gd name="G37" fmla="+/ 6634957 11053401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5 G39"/>
                <a:gd name="G43" fmla="sin 7085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169 w 21600"/>
                <a:gd name="T5" fmla="*/ 18443 h 21600"/>
                <a:gd name="T6" fmla="*/ 9056 w 21600"/>
                <a:gd name="T7" fmla="*/ 19571 h 21600"/>
                <a:gd name="T8" fmla="*/ 5794 w 21600"/>
                <a:gd name="T9" fmla="*/ 15814 h 21600"/>
                <a:gd name="T10" fmla="*/ -2437 w 21600"/>
                <a:gd name="T11" fmla="*/ 13454 h 21600"/>
                <a:gd name="T12" fmla="*/ 1135 w 21600"/>
                <a:gd name="T13" fmla="*/ 8089 h 21600"/>
                <a:gd name="T14" fmla="*/ 6500 w 21600"/>
                <a:gd name="T15" fmla="*/ 1166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53" y="12192"/>
                  </a:moveTo>
                  <a:cubicBezTo>
                    <a:pt x="4415" y="14999"/>
                    <a:pt x="6611" y="17191"/>
                    <a:pt x="9418" y="17749"/>
                  </a:cubicBezTo>
                  <a:lnTo>
                    <a:pt x="8694" y="21392"/>
                  </a:lnTo>
                  <a:cubicBezTo>
                    <a:pt x="4415" y="20542"/>
                    <a:pt x="1068" y="17200"/>
                    <a:pt x="210" y="12923"/>
                  </a:cubicBezTo>
                  <a:lnTo>
                    <a:pt x="-2437" y="13454"/>
                  </a:lnTo>
                  <a:lnTo>
                    <a:pt x="1135" y="8089"/>
                  </a:lnTo>
                  <a:lnTo>
                    <a:pt x="6500" y="11662"/>
                  </a:lnTo>
                  <a:lnTo>
                    <a:pt x="3853" y="121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18" name="Group 74">
            <a:extLst>
              <a:ext uri="{FF2B5EF4-FFF2-40B4-BE49-F238E27FC236}">
                <a16:creationId xmlns:a16="http://schemas.microsoft.com/office/drawing/2014/main" id="{868B4F44-6DC7-4264-B363-88819DCB1682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6613"/>
            <a:ext cx="1512888" cy="1512887"/>
            <a:chOff x="4980" y="527"/>
            <a:chExt cx="953" cy="953"/>
          </a:xfrm>
        </p:grpSpPr>
        <p:sp>
          <p:nvSpPr>
            <p:cNvPr id="19" name="AutoShape 68">
              <a:extLst>
                <a:ext uri="{FF2B5EF4-FFF2-40B4-BE49-F238E27FC236}">
                  <a16:creationId xmlns:a16="http://schemas.microsoft.com/office/drawing/2014/main" id="{6E62277B-2FE7-4E3A-9E64-667DF3A27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527"/>
              <a:ext cx="953" cy="953"/>
            </a:xfrm>
            <a:custGeom>
              <a:avLst/>
              <a:gdLst>
                <a:gd name="G0" fmla="+- -7001835 0 0"/>
                <a:gd name="G1" fmla="+- -10177044 0 0"/>
                <a:gd name="G2" fmla="+- -7001835 0 -10177044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0177044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0177044"/>
                <a:gd name="G36" fmla="sin G34 -10177044"/>
                <a:gd name="G37" fmla="+/ -10177044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705 w 21600"/>
                <a:gd name="T5" fmla="*/ 2657 h 21600"/>
                <a:gd name="T6" fmla="*/ 2855 w 21600"/>
                <a:gd name="T7" fmla="*/ 7144 h 21600"/>
                <a:gd name="T8" fmla="*/ 6405 w 21600"/>
                <a:gd name="T9" fmla="*/ 5756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7030" y="4952"/>
                    <a:pt x="5523" y="6265"/>
                    <a:pt x="4723" y="8003"/>
                  </a:cubicBezTo>
                  <a:lnTo>
                    <a:pt x="988" y="6285"/>
                  </a:lnTo>
                  <a:cubicBezTo>
                    <a:pt x="2280" y="3477"/>
                    <a:pt x="4713" y="1358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0" name="AutoShape 69">
              <a:extLst>
                <a:ext uri="{FF2B5EF4-FFF2-40B4-BE49-F238E27FC236}">
                  <a16:creationId xmlns:a16="http://schemas.microsoft.com/office/drawing/2014/main" id="{06F14E08-9D9D-4855-9E4F-DB2541D8E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527"/>
              <a:ext cx="953" cy="953"/>
            </a:xfrm>
            <a:custGeom>
              <a:avLst/>
              <a:gdLst>
                <a:gd name="G0" fmla="+- -1310469 0 0"/>
                <a:gd name="G1" fmla="+- -4548209 0 0"/>
                <a:gd name="G2" fmla="+- -1310469 0 -4548209"/>
                <a:gd name="G3" fmla="+- 10800 0 0"/>
                <a:gd name="G4" fmla="+- 0 0 -131046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126 0 0"/>
                <a:gd name="G9" fmla="+- 0 0 -4548209"/>
                <a:gd name="G10" fmla="+- 7126 0 2700"/>
                <a:gd name="G11" fmla="cos G10 -1310469"/>
                <a:gd name="G12" fmla="sin G10 -1310469"/>
                <a:gd name="G13" fmla="cos 13500 -1310469"/>
                <a:gd name="G14" fmla="sin 13500 -1310469"/>
                <a:gd name="G15" fmla="+- G11 10800 0"/>
                <a:gd name="G16" fmla="+- G12 10800 0"/>
                <a:gd name="G17" fmla="+- G13 10800 0"/>
                <a:gd name="G18" fmla="+- G14 10800 0"/>
                <a:gd name="G19" fmla="*/ 7126 1 2"/>
                <a:gd name="G20" fmla="+- G19 5400 0"/>
                <a:gd name="G21" fmla="cos G20 -1310469"/>
                <a:gd name="G22" fmla="sin G20 -1310469"/>
                <a:gd name="G23" fmla="+- G21 10800 0"/>
                <a:gd name="G24" fmla="+- G12 G23 G22"/>
                <a:gd name="G25" fmla="+- G22 G23 G11"/>
                <a:gd name="G26" fmla="cos 10800 -1310469"/>
                <a:gd name="G27" fmla="sin 10800 -1310469"/>
                <a:gd name="G28" fmla="cos 7126 -1310469"/>
                <a:gd name="G29" fmla="sin 7126 -131046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-131046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126 G39"/>
                <a:gd name="G43" fmla="sin 71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476 w 21600"/>
                <a:gd name="T5" fmla="*/ 3203 h 21600"/>
                <a:gd name="T6" fmla="*/ 13953 w 21600"/>
                <a:gd name="T7" fmla="*/ 2410 h 21600"/>
                <a:gd name="T8" fmla="*/ 15865 w 21600"/>
                <a:gd name="T9" fmla="*/ 5787 h 21600"/>
                <a:gd name="T10" fmla="*/ 23486 w 21600"/>
                <a:gd name="T11" fmla="*/ 6183 h 21600"/>
                <a:gd name="T12" fmla="*/ 20773 w 21600"/>
                <a:gd name="T13" fmla="*/ 11998 h 21600"/>
                <a:gd name="T14" fmla="*/ 14959 w 21600"/>
                <a:gd name="T15" fmla="*/ 928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496" y="8363"/>
                  </a:moveTo>
                  <a:cubicBezTo>
                    <a:pt x="16784" y="6408"/>
                    <a:pt x="15254" y="4861"/>
                    <a:pt x="13307" y="4129"/>
                  </a:cubicBezTo>
                  <a:lnTo>
                    <a:pt x="14599" y="690"/>
                  </a:lnTo>
                  <a:cubicBezTo>
                    <a:pt x="17551" y="1799"/>
                    <a:pt x="19870" y="4143"/>
                    <a:pt x="20948" y="7106"/>
                  </a:cubicBezTo>
                  <a:lnTo>
                    <a:pt x="23486" y="6183"/>
                  </a:lnTo>
                  <a:lnTo>
                    <a:pt x="20773" y="11998"/>
                  </a:lnTo>
                  <a:lnTo>
                    <a:pt x="14959" y="9286"/>
                  </a:lnTo>
                  <a:lnTo>
                    <a:pt x="17496" y="8363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1" name="AutoShape 70">
              <a:extLst>
                <a:ext uri="{FF2B5EF4-FFF2-40B4-BE49-F238E27FC236}">
                  <a16:creationId xmlns:a16="http://schemas.microsoft.com/office/drawing/2014/main" id="{23C1C7A3-406B-4E46-AC4F-9D1EDD0F4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527"/>
              <a:ext cx="953" cy="953"/>
            </a:xfrm>
            <a:custGeom>
              <a:avLst/>
              <a:gdLst>
                <a:gd name="G0" fmla="+- 4364513 0 0"/>
                <a:gd name="G1" fmla="+- 850980 0 0"/>
                <a:gd name="G2" fmla="+- 4364513 0 850980"/>
                <a:gd name="G3" fmla="+- 10800 0 0"/>
                <a:gd name="G4" fmla="+- 0 0 43645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704 0 0"/>
                <a:gd name="G9" fmla="+- 0 0 850980"/>
                <a:gd name="G10" fmla="+- 6704 0 2700"/>
                <a:gd name="G11" fmla="cos G10 4364513"/>
                <a:gd name="G12" fmla="sin G10 4364513"/>
                <a:gd name="G13" fmla="cos 13500 4364513"/>
                <a:gd name="G14" fmla="sin 13500 4364513"/>
                <a:gd name="G15" fmla="+- G11 10800 0"/>
                <a:gd name="G16" fmla="+- G12 10800 0"/>
                <a:gd name="G17" fmla="+- G13 10800 0"/>
                <a:gd name="G18" fmla="+- G14 10800 0"/>
                <a:gd name="G19" fmla="*/ 6704 1 2"/>
                <a:gd name="G20" fmla="+- G19 5400 0"/>
                <a:gd name="G21" fmla="cos G20 4364513"/>
                <a:gd name="G22" fmla="sin G20 4364513"/>
                <a:gd name="G23" fmla="+- G21 10800 0"/>
                <a:gd name="G24" fmla="+- G12 G23 G22"/>
                <a:gd name="G25" fmla="+- G22 G23 G11"/>
                <a:gd name="G26" fmla="cos 10800 4364513"/>
                <a:gd name="G27" fmla="sin 10800 4364513"/>
                <a:gd name="G28" fmla="cos 6704 4364513"/>
                <a:gd name="G29" fmla="sin 6704 43645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50980"/>
                <a:gd name="G36" fmla="sin G34 850980"/>
                <a:gd name="G37" fmla="+/ 850980 43645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704 G39"/>
                <a:gd name="G43" fmla="sin 6704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098 w 21600"/>
                <a:gd name="T5" fmla="*/ 17711 h 21600"/>
                <a:gd name="T6" fmla="*/ 19328 w 21600"/>
                <a:gd name="T7" fmla="*/ 12766 h 21600"/>
                <a:gd name="T8" fmla="*/ 15951 w 21600"/>
                <a:gd name="T9" fmla="*/ 15090 h 21600"/>
                <a:gd name="T10" fmla="*/ 16162 w 21600"/>
                <a:gd name="T11" fmla="*/ 23189 h 21600"/>
                <a:gd name="T12" fmla="*/ 9918 w 21600"/>
                <a:gd name="T13" fmla="*/ 20718 h 21600"/>
                <a:gd name="T14" fmla="*/ 12390 w 21600"/>
                <a:gd name="T15" fmla="*/ 1447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3462" y="16952"/>
                  </a:moveTo>
                  <a:cubicBezTo>
                    <a:pt x="15417" y="16106"/>
                    <a:pt x="16853" y="14381"/>
                    <a:pt x="17332" y="12306"/>
                  </a:cubicBezTo>
                  <a:lnTo>
                    <a:pt x="21323" y="13226"/>
                  </a:lnTo>
                  <a:cubicBezTo>
                    <a:pt x="20552" y="16570"/>
                    <a:pt x="18238" y="19348"/>
                    <a:pt x="15089" y="20711"/>
                  </a:cubicBezTo>
                  <a:lnTo>
                    <a:pt x="16162" y="23189"/>
                  </a:lnTo>
                  <a:lnTo>
                    <a:pt x="9918" y="20718"/>
                  </a:lnTo>
                  <a:lnTo>
                    <a:pt x="12390" y="14474"/>
                  </a:lnTo>
                  <a:lnTo>
                    <a:pt x="13462" y="1695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2" name="AutoShape 67">
              <a:extLst>
                <a:ext uri="{FF2B5EF4-FFF2-40B4-BE49-F238E27FC236}">
                  <a16:creationId xmlns:a16="http://schemas.microsoft.com/office/drawing/2014/main" id="{69513F03-C368-47EB-BB6D-350320B04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527"/>
              <a:ext cx="953" cy="953"/>
            </a:xfrm>
            <a:custGeom>
              <a:avLst/>
              <a:gdLst>
                <a:gd name="G0" fmla="+- 11053401 0 0"/>
                <a:gd name="G1" fmla="+- 6634957 0 0"/>
                <a:gd name="G2" fmla="+- 11053401 0 6634957"/>
                <a:gd name="G3" fmla="+- 10800 0 0"/>
                <a:gd name="G4" fmla="+- 0 0 11053401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5 0 0"/>
                <a:gd name="G9" fmla="+- 0 0 6634957"/>
                <a:gd name="G10" fmla="+- 7085 0 2700"/>
                <a:gd name="G11" fmla="cos G10 11053401"/>
                <a:gd name="G12" fmla="sin G10 11053401"/>
                <a:gd name="G13" fmla="cos 13500 11053401"/>
                <a:gd name="G14" fmla="sin 13500 11053401"/>
                <a:gd name="G15" fmla="+- G11 10800 0"/>
                <a:gd name="G16" fmla="+- G12 10800 0"/>
                <a:gd name="G17" fmla="+- G13 10800 0"/>
                <a:gd name="G18" fmla="+- G14 10800 0"/>
                <a:gd name="G19" fmla="*/ 7085 1 2"/>
                <a:gd name="G20" fmla="+- G19 5400 0"/>
                <a:gd name="G21" fmla="cos G20 11053401"/>
                <a:gd name="G22" fmla="sin G20 11053401"/>
                <a:gd name="G23" fmla="+- G21 10800 0"/>
                <a:gd name="G24" fmla="+- G12 G23 G22"/>
                <a:gd name="G25" fmla="+- G22 G23 G11"/>
                <a:gd name="G26" fmla="cos 10800 11053401"/>
                <a:gd name="G27" fmla="sin 10800 11053401"/>
                <a:gd name="G28" fmla="cos 7085 11053401"/>
                <a:gd name="G29" fmla="sin 7085 11053401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6634957"/>
                <a:gd name="G36" fmla="sin G34 6634957"/>
                <a:gd name="G37" fmla="+/ 6634957 11053401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5 G39"/>
                <a:gd name="G43" fmla="sin 7085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169 w 21600"/>
                <a:gd name="T5" fmla="*/ 18443 h 21600"/>
                <a:gd name="T6" fmla="*/ 9056 w 21600"/>
                <a:gd name="T7" fmla="*/ 19571 h 21600"/>
                <a:gd name="T8" fmla="*/ 5794 w 21600"/>
                <a:gd name="T9" fmla="*/ 15814 h 21600"/>
                <a:gd name="T10" fmla="*/ -2437 w 21600"/>
                <a:gd name="T11" fmla="*/ 13454 h 21600"/>
                <a:gd name="T12" fmla="*/ 1135 w 21600"/>
                <a:gd name="T13" fmla="*/ 8089 h 21600"/>
                <a:gd name="T14" fmla="*/ 6500 w 21600"/>
                <a:gd name="T15" fmla="*/ 1166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53" y="12192"/>
                  </a:moveTo>
                  <a:cubicBezTo>
                    <a:pt x="4415" y="14999"/>
                    <a:pt x="6611" y="17191"/>
                    <a:pt x="9418" y="17749"/>
                  </a:cubicBezTo>
                  <a:lnTo>
                    <a:pt x="8694" y="21392"/>
                  </a:lnTo>
                  <a:cubicBezTo>
                    <a:pt x="4415" y="20542"/>
                    <a:pt x="1068" y="17200"/>
                    <a:pt x="210" y="12923"/>
                  </a:cubicBezTo>
                  <a:lnTo>
                    <a:pt x="-2437" y="13454"/>
                  </a:lnTo>
                  <a:lnTo>
                    <a:pt x="1135" y="8089"/>
                  </a:lnTo>
                  <a:lnTo>
                    <a:pt x="6500" y="11662"/>
                  </a:lnTo>
                  <a:lnTo>
                    <a:pt x="3853" y="121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3" name="Group 75">
            <a:extLst>
              <a:ext uri="{FF2B5EF4-FFF2-40B4-BE49-F238E27FC236}">
                <a16:creationId xmlns:a16="http://schemas.microsoft.com/office/drawing/2014/main" id="{B901565A-F439-4893-94C5-8A1029E20CE3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908050"/>
            <a:ext cx="1512888" cy="1512888"/>
            <a:chOff x="3846" y="572"/>
            <a:chExt cx="953" cy="953"/>
          </a:xfrm>
        </p:grpSpPr>
        <p:sp>
          <p:nvSpPr>
            <p:cNvPr id="24" name="AutoShape 49">
              <a:extLst>
                <a:ext uri="{FF2B5EF4-FFF2-40B4-BE49-F238E27FC236}">
                  <a16:creationId xmlns:a16="http://schemas.microsoft.com/office/drawing/2014/main" id="{88100BB6-4A13-465C-97C5-F25F659282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46" y="572"/>
              <a:ext cx="953" cy="953"/>
            </a:xfrm>
            <a:custGeom>
              <a:avLst/>
              <a:gdLst>
                <a:gd name="G0" fmla="+- -7001835 0 0"/>
                <a:gd name="G1" fmla="+- -11604548 0 0"/>
                <a:gd name="G2" fmla="+- -7001835 0 -11604548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1604548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604548"/>
                <a:gd name="G36" fmla="sin G34 -11604548"/>
                <a:gd name="G37" fmla="+/ -11604548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294 w 21600"/>
                <a:gd name="T5" fmla="*/ 4144 h 21600"/>
                <a:gd name="T6" fmla="*/ 2066 w 21600"/>
                <a:gd name="T7" fmla="*/ 10353 h 21600"/>
                <a:gd name="T8" fmla="*/ 5532 w 21600"/>
                <a:gd name="T9" fmla="*/ 6677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6161" y="5215"/>
                    <a:pt x="4263" y="7639"/>
                    <a:pt x="4119" y="10458"/>
                  </a:cubicBezTo>
                  <a:lnTo>
                    <a:pt x="14" y="10248"/>
                  </a:lnTo>
                  <a:cubicBezTo>
                    <a:pt x="246" y="5697"/>
                    <a:pt x="3310" y="1783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5" name="AutoShape 50">
              <a:extLst>
                <a:ext uri="{FF2B5EF4-FFF2-40B4-BE49-F238E27FC236}">
                  <a16:creationId xmlns:a16="http://schemas.microsoft.com/office/drawing/2014/main" id="{D908BEA4-757A-4DA5-AA67-F638A9E246F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46" y="572"/>
              <a:ext cx="953" cy="953"/>
            </a:xfrm>
            <a:custGeom>
              <a:avLst/>
              <a:gdLst>
                <a:gd name="G0" fmla="+- 518913 0 0"/>
                <a:gd name="G1" fmla="+- -4548209 0 0"/>
                <a:gd name="G2" fmla="+- 518913 0 -4548209"/>
                <a:gd name="G3" fmla="+- 10800 0 0"/>
                <a:gd name="G4" fmla="+- 0 0 5189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90 0 0"/>
                <a:gd name="G9" fmla="+- 0 0 -4548209"/>
                <a:gd name="G10" fmla="+- 6990 0 2700"/>
                <a:gd name="G11" fmla="cos G10 518913"/>
                <a:gd name="G12" fmla="sin G10 518913"/>
                <a:gd name="G13" fmla="cos 13500 518913"/>
                <a:gd name="G14" fmla="sin 13500 518913"/>
                <a:gd name="G15" fmla="+- G11 10800 0"/>
                <a:gd name="G16" fmla="+- G12 10800 0"/>
                <a:gd name="G17" fmla="+- G13 10800 0"/>
                <a:gd name="G18" fmla="+- G14 10800 0"/>
                <a:gd name="G19" fmla="*/ 6990 1 2"/>
                <a:gd name="G20" fmla="+- G19 5400 0"/>
                <a:gd name="G21" fmla="cos G20 518913"/>
                <a:gd name="G22" fmla="sin G20 518913"/>
                <a:gd name="G23" fmla="+- G21 10800 0"/>
                <a:gd name="G24" fmla="+- G12 G23 G22"/>
                <a:gd name="G25" fmla="+- G22 G23 G11"/>
                <a:gd name="G26" fmla="cos 10800 518913"/>
                <a:gd name="G27" fmla="sin 10800 518913"/>
                <a:gd name="G28" fmla="cos 6990 518913"/>
                <a:gd name="G29" fmla="sin 6990 5189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5189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90 G39"/>
                <a:gd name="G43" fmla="sin 699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082 w 21600"/>
                <a:gd name="T5" fmla="*/ 5279 h 21600"/>
                <a:gd name="T6" fmla="*/ 13929 w 21600"/>
                <a:gd name="T7" fmla="*/ 2473 h 21600"/>
                <a:gd name="T8" fmla="*/ 16807 w 21600"/>
                <a:gd name="T9" fmla="*/ 7226 h 21600"/>
                <a:gd name="T10" fmla="*/ 24171 w 21600"/>
                <a:gd name="T11" fmla="*/ 12659 h 21600"/>
                <a:gd name="T12" fmla="*/ 18975 w 21600"/>
                <a:gd name="T13" fmla="*/ 16586 h 21600"/>
                <a:gd name="T14" fmla="*/ 15049 w 21600"/>
                <a:gd name="T15" fmla="*/ 1139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723" y="11762"/>
                  </a:moveTo>
                  <a:cubicBezTo>
                    <a:pt x="17767" y="11443"/>
                    <a:pt x="17790" y="11122"/>
                    <a:pt x="17790" y="10800"/>
                  </a:cubicBezTo>
                  <a:cubicBezTo>
                    <a:pt x="17790" y="7888"/>
                    <a:pt x="15984" y="5281"/>
                    <a:pt x="13259" y="4256"/>
                  </a:cubicBezTo>
                  <a:lnTo>
                    <a:pt x="14599" y="690"/>
                  </a:lnTo>
                  <a:cubicBezTo>
                    <a:pt x="18811" y="2273"/>
                    <a:pt x="21600" y="6301"/>
                    <a:pt x="21600" y="10800"/>
                  </a:cubicBezTo>
                  <a:cubicBezTo>
                    <a:pt x="21600" y="11297"/>
                    <a:pt x="21565" y="11794"/>
                    <a:pt x="21497" y="12287"/>
                  </a:cubicBezTo>
                  <a:lnTo>
                    <a:pt x="24171" y="12659"/>
                  </a:lnTo>
                  <a:lnTo>
                    <a:pt x="18975" y="16586"/>
                  </a:lnTo>
                  <a:lnTo>
                    <a:pt x="15049" y="11390"/>
                  </a:lnTo>
                  <a:lnTo>
                    <a:pt x="17723" y="1176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6" name="AutoShape 48">
              <a:extLst>
                <a:ext uri="{FF2B5EF4-FFF2-40B4-BE49-F238E27FC236}">
                  <a16:creationId xmlns:a16="http://schemas.microsoft.com/office/drawing/2014/main" id="{7BD7467C-2CD9-414B-B37D-87423440D4C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46" y="572"/>
              <a:ext cx="953" cy="953"/>
            </a:xfrm>
            <a:custGeom>
              <a:avLst/>
              <a:gdLst>
                <a:gd name="G0" fmla="+- 9573727 0 0"/>
                <a:gd name="G1" fmla="+- 2943415 0 0"/>
                <a:gd name="G2" fmla="+- 9573727 0 2943415"/>
                <a:gd name="G3" fmla="+- 10800 0 0"/>
                <a:gd name="G4" fmla="+- 0 0 9573727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8 0 0"/>
                <a:gd name="G9" fmla="+- 0 0 2943415"/>
                <a:gd name="G10" fmla="+- 7088 0 2700"/>
                <a:gd name="G11" fmla="cos G10 9573727"/>
                <a:gd name="G12" fmla="sin G10 9573727"/>
                <a:gd name="G13" fmla="cos 13500 9573727"/>
                <a:gd name="G14" fmla="sin 13500 9573727"/>
                <a:gd name="G15" fmla="+- G11 10800 0"/>
                <a:gd name="G16" fmla="+- G12 10800 0"/>
                <a:gd name="G17" fmla="+- G13 10800 0"/>
                <a:gd name="G18" fmla="+- G14 10800 0"/>
                <a:gd name="G19" fmla="*/ 7088 1 2"/>
                <a:gd name="G20" fmla="+- G19 5400 0"/>
                <a:gd name="G21" fmla="cos G20 9573727"/>
                <a:gd name="G22" fmla="sin G20 9573727"/>
                <a:gd name="G23" fmla="+- G21 10800 0"/>
                <a:gd name="G24" fmla="+- G12 G23 G22"/>
                <a:gd name="G25" fmla="+- G22 G23 G11"/>
                <a:gd name="G26" fmla="cos 10800 9573727"/>
                <a:gd name="G27" fmla="sin 10800 9573727"/>
                <a:gd name="G28" fmla="cos 7088 9573727"/>
                <a:gd name="G29" fmla="sin 7088 9573727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2943415"/>
                <a:gd name="G36" fmla="sin G34 2943415"/>
                <a:gd name="G37" fmla="+/ 2943415 9573727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8 G39"/>
                <a:gd name="G43" fmla="sin 7088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765 w 21600"/>
                <a:gd name="T5" fmla="*/ 21550 h 21600"/>
                <a:gd name="T6" fmla="*/ 17133 w 21600"/>
                <a:gd name="T7" fmla="*/ 17114 h 21600"/>
                <a:gd name="T8" fmla="*/ 10120 w 21600"/>
                <a:gd name="T9" fmla="*/ 17855 h 21600"/>
                <a:gd name="T10" fmla="*/ -403 w 21600"/>
                <a:gd name="T11" fmla="*/ 18332 h 21600"/>
                <a:gd name="T12" fmla="*/ 835 w 21600"/>
                <a:gd name="T13" fmla="*/ 12009 h 21600"/>
                <a:gd name="T14" fmla="*/ 7158 w 21600"/>
                <a:gd name="T15" fmla="*/ 1324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18" y="14754"/>
                  </a:moveTo>
                  <a:cubicBezTo>
                    <a:pt x="6234" y="16713"/>
                    <a:pt x="8440" y="17888"/>
                    <a:pt x="10800" y="17888"/>
                  </a:cubicBezTo>
                  <a:cubicBezTo>
                    <a:pt x="12683" y="17888"/>
                    <a:pt x="14489" y="17138"/>
                    <a:pt x="15819" y="15804"/>
                  </a:cubicBezTo>
                  <a:lnTo>
                    <a:pt x="18448" y="18425"/>
                  </a:lnTo>
                  <a:cubicBezTo>
                    <a:pt x="16422" y="20457"/>
                    <a:pt x="13670" y="21600"/>
                    <a:pt x="10800" y="21600"/>
                  </a:cubicBezTo>
                  <a:cubicBezTo>
                    <a:pt x="7204" y="21600"/>
                    <a:pt x="3844" y="19810"/>
                    <a:pt x="1837" y="16826"/>
                  </a:cubicBezTo>
                  <a:lnTo>
                    <a:pt x="-403" y="18332"/>
                  </a:lnTo>
                  <a:lnTo>
                    <a:pt x="835" y="12009"/>
                  </a:lnTo>
                  <a:lnTo>
                    <a:pt x="7158" y="13248"/>
                  </a:lnTo>
                  <a:lnTo>
                    <a:pt x="4918" y="14754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7" name="Group 72">
            <a:extLst>
              <a:ext uri="{FF2B5EF4-FFF2-40B4-BE49-F238E27FC236}">
                <a16:creationId xmlns:a16="http://schemas.microsoft.com/office/drawing/2014/main" id="{6E6D2D89-C209-4334-BA0F-45A19AADACE0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852738"/>
            <a:ext cx="1512888" cy="1512887"/>
            <a:chOff x="3846" y="1797"/>
            <a:chExt cx="953" cy="953"/>
          </a:xfrm>
        </p:grpSpPr>
        <p:sp>
          <p:nvSpPr>
            <p:cNvPr id="28" name="AutoShape 53">
              <a:extLst>
                <a:ext uri="{FF2B5EF4-FFF2-40B4-BE49-F238E27FC236}">
                  <a16:creationId xmlns:a16="http://schemas.microsoft.com/office/drawing/2014/main" id="{CB5092AB-97D8-4692-8D5E-8B826A023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797"/>
              <a:ext cx="953" cy="953"/>
            </a:xfrm>
            <a:custGeom>
              <a:avLst/>
              <a:gdLst>
                <a:gd name="G0" fmla="+- -7001835 0 0"/>
                <a:gd name="G1" fmla="+- -11604548 0 0"/>
                <a:gd name="G2" fmla="+- -7001835 0 -11604548"/>
                <a:gd name="G3" fmla="+- 10800 0 0"/>
                <a:gd name="G4" fmla="+- 0 0 -70018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689 0 0"/>
                <a:gd name="G9" fmla="+- 0 0 -11604548"/>
                <a:gd name="G10" fmla="+- 6689 0 2700"/>
                <a:gd name="G11" fmla="cos G10 -7001835"/>
                <a:gd name="G12" fmla="sin G10 -7001835"/>
                <a:gd name="G13" fmla="cos 13500 -7001835"/>
                <a:gd name="G14" fmla="sin 13500 -7001835"/>
                <a:gd name="G15" fmla="+- G11 10800 0"/>
                <a:gd name="G16" fmla="+- G12 10800 0"/>
                <a:gd name="G17" fmla="+- G13 10800 0"/>
                <a:gd name="G18" fmla="+- G14 10800 0"/>
                <a:gd name="G19" fmla="*/ 6689 1 2"/>
                <a:gd name="G20" fmla="+- G19 5400 0"/>
                <a:gd name="G21" fmla="cos G20 -7001835"/>
                <a:gd name="G22" fmla="sin G20 -7001835"/>
                <a:gd name="G23" fmla="+- G21 10800 0"/>
                <a:gd name="G24" fmla="+- G12 G23 G22"/>
                <a:gd name="G25" fmla="+- G22 G23 G11"/>
                <a:gd name="G26" fmla="cos 10800 -7001835"/>
                <a:gd name="G27" fmla="sin 10800 -7001835"/>
                <a:gd name="G28" fmla="cos 6689 -7001835"/>
                <a:gd name="G29" fmla="sin 6689 -70018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604548"/>
                <a:gd name="G36" fmla="sin G34 -11604548"/>
                <a:gd name="G37" fmla="+/ -11604548 -70018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689 G39"/>
                <a:gd name="G43" fmla="sin 66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294 w 21600"/>
                <a:gd name="T5" fmla="*/ 4144 h 21600"/>
                <a:gd name="T6" fmla="*/ 2066 w 21600"/>
                <a:gd name="T7" fmla="*/ 10353 h 21600"/>
                <a:gd name="T8" fmla="*/ 5532 w 21600"/>
                <a:gd name="T9" fmla="*/ 6677 h 21600"/>
                <a:gd name="T10" fmla="*/ 6889 w 21600"/>
                <a:gd name="T11" fmla="*/ -2122 h 21600"/>
                <a:gd name="T12" fmla="*/ 12819 w 21600"/>
                <a:gd name="T13" fmla="*/ 1051 h 21600"/>
                <a:gd name="T14" fmla="*/ 9644 w 21600"/>
                <a:gd name="T15" fmla="*/ 698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8862" y="4397"/>
                  </a:moveTo>
                  <a:cubicBezTo>
                    <a:pt x="6161" y="5215"/>
                    <a:pt x="4263" y="7639"/>
                    <a:pt x="4119" y="10458"/>
                  </a:cubicBezTo>
                  <a:lnTo>
                    <a:pt x="14" y="10248"/>
                  </a:lnTo>
                  <a:cubicBezTo>
                    <a:pt x="246" y="5697"/>
                    <a:pt x="3310" y="1783"/>
                    <a:pt x="7671" y="463"/>
                  </a:cubicBezTo>
                  <a:lnTo>
                    <a:pt x="6889" y="-2122"/>
                  </a:lnTo>
                  <a:lnTo>
                    <a:pt x="12819" y="1051"/>
                  </a:lnTo>
                  <a:lnTo>
                    <a:pt x="9644" y="6982"/>
                  </a:lnTo>
                  <a:lnTo>
                    <a:pt x="8862" y="4397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9" name="AutoShape 54">
              <a:extLst>
                <a:ext uri="{FF2B5EF4-FFF2-40B4-BE49-F238E27FC236}">
                  <a16:creationId xmlns:a16="http://schemas.microsoft.com/office/drawing/2014/main" id="{312AA41F-8253-451F-9582-314A9B3DB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797"/>
              <a:ext cx="953" cy="953"/>
            </a:xfrm>
            <a:custGeom>
              <a:avLst/>
              <a:gdLst>
                <a:gd name="G0" fmla="+- 518913 0 0"/>
                <a:gd name="G1" fmla="+- -4548209 0 0"/>
                <a:gd name="G2" fmla="+- 518913 0 -4548209"/>
                <a:gd name="G3" fmla="+- 10800 0 0"/>
                <a:gd name="G4" fmla="+- 0 0 51891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990 0 0"/>
                <a:gd name="G9" fmla="+- 0 0 -4548209"/>
                <a:gd name="G10" fmla="+- 6990 0 2700"/>
                <a:gd name="G11" fmla="cos G10 518913"/>
                <a:gd name="G12" fmla="sin G10 518913"/>
                <a:gd name="G13" fmla="cos 13500 518913"/>
                <a:gd name="G14" fmla="sin 13500 518913"/>
                <a:gd name="G15" fmla="+- G11 10800 0"/>
                <a:gd name="G16" fmla="+- G12 10800 0"/>
                <a:gd name="G17" fmla="+- G13 10800 0"/>
                <a:gd name="G18" fmla="+- G14 10800 0"/>
                <a:gd name="G19" fmla="*/ 6990 1 2"/>
                <a:gd name="G20" fmla="+- G19 5400 0"/>
                <a:gd name="G21" fmla="cos G20 518913"/>
                <a:gd name="G22" fmla="sin G20 518913"/>
                <a:gd name="G23" fmla="+- G21 10800 0"/>
                <a:gd name="G24" fmla="+- G12 G23 G22"/>
                <a:gd name="G25" fmla="+- G22 G23 G11"/>
                <a:gd name="G26" fmla="cos 10800 518913"/>
                <a:gd name="G27" fmla="sin 10800 518913"/>
                <a:gd name="G28" fmla="cos 6990 518913"/>
                <a:gd name="G29" fmla="sin 6990 51891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548209"/>
                <a:gd name="G36" fmla="sin G34 -4548209"/>
                <a:gd name="G37" fmla="+/ -4548209 51891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990 G39"/>
                <a:gd name="G43" fmla="sin 699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082 w 21600"/>
                <a:gd name="T5" fmla="*/ 5279 h 21600"/>
                <a:gd name="T6" fmla="*/ 13929 w 21600"/>
                <a:gd name="T7" fmla="*/ 2473 h 21600"/>
                <a:gd name="T8" fmla="*/ 16807 w 21600"/>
                <a:gd name="T9" fmla="*/ 7226 h 21600"/>
                <a:gd name="T10" fmla="*/ 24171 w 21600"/>
                <a:gd name="T11" fmla="*/ 12659 h 21600"/>
                <a:gd name="T12" fmla="*/ 18975 w 21600"/>
                <a:gd name="T13" fmla="*/ 16586 h 21600"/>
                <a:gd name="T14" fmla="*/ 15049 w 21600"/>
                <a:gd name="T15" fmla="*/ 1139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723" y="11762"/>
                  </a:moveTo>
                  <a:cubicBezTo>
                    <a:pt x="17767" y="11443"/>
                    <a:pt x="17790" y="11122"/>
                    <a:pt x="17790" y="10800"/>
                  </a:cubicBezTo>
                  <a:cubicBezTo>
                    <a:pt x="17790" y="7888"/>
                    <a:pt x="15984" y="5281"/>
                    <a:pt x="13259" y="4256"/>
                  </a:cubicBezTo>
                  <a:lnTo>
                    <a:pt x="14599" y="690"/>
                  </a:lnTo>
                  <a:cubicBezTo>
                    <a:pt x="18811" y="2273"/>
                    <a:pt x="21600" y="6301"/>
                    <a:pt x="21600" y="10800"/>
                  </a:cubicBezTo>
                  <a:cubicBezTo>
                    <a:pt x="21600" y="11297"/>
                    <a:pt x="21565" y="11794"/>
                    <a:pt x="21497" y="12287"/>
                  </a:cubicBezTo>
                  <a:lnTo>
                    <a:pt x="24171" y="12659"/>
                  </a:lnTo>
                  <a:lnTo>
                    <a:pt x="18975" y="16586"/>
                  </a:lnTo>
                  <a:lnTo>
                    <a:pt x="15049" y="11390"/>
                  </a:lnTo>
                  <a:lnTo>
                    <a:pt x="17723" y="1176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30" name="AutoShape 52">
              <a:extLst>
                <a:ext uri="{FF2B5EF4-FFF2-40B4-BE49-F238E27FC236}">
                  <a16:creationId xmlns:a16="http://schemas.microsoft.com/office/drawing/2014/main" id="{BA5C3F1C-CA2A-4B06-8AFB-9F4F6BE3A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797"/>
              <a:ext cx="953" cy="953"/>
            </a:xfrm>
            <a:custGeom>
              <a:avLst/>
              <a:gdLst>
                <a:gd name="G0" fmla="+- 9573727 0 0"/>
                <a:gd name="G1" fmla="+- 2943415 0 0"/>
                <a:gd name="G2" fmla="+- 9573727 0 2943415"/>
                <a:gd name="G3" fmla="+- 10800 0 0"/>
                <a:gd name="G4" fmla="+- 0 0 9573727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088 0 0"/>
                <a:gd name="G9" fmla="+- 0 0 2943415"/>
                <a:gd name="G10" fmla="+- 7088 0 2700"/>
                <a:gd name="G11" fmla="cos G10 9573727"/>
                <a:gd name="G12" fmla="sin G10 9573727"/>
                <a:gd name="G13" fmla="cos 13500 9573727"/>
                <a:gd name="G14" fmla="sin 13500 9573727"/>
                <a:gd name="G15" fmla="+- G11 10800 0"/>
                <a:gd name="G16" fmla="+- G12 10800 0"/>
                <a:gd name="G17" fmla="+- G13 10800 0"/>
                <a:gd name="G18" fmla="+- G14 10800 0"/>
                <a:gd name="G19" fmla="*/ 7088 1 2"/>
                <a:gd name="G20" fmla="+- G19 5400 0"/>
                <a:gd name="G21" fmla="cos G20 9573727"/>
                <a:gd name="G22" fmla="sin G20 9573727"/>
                <a:gd name="G23" fmla="+- G21 10800 0"/>
                <a:gd name="G24" fmla="+- G12 G23 G22"/>
                <a:gd name="G25" fmla="+- G22 G23 G11"/>
                <a:gd name="G26" fmla="cos 10800 9573727"/>
                <a:gd name="G27" fmla="sin 10800 9573727"/>
                <a:gd name="G28" fmla="cos 7088 9573727"/>
                <a:gd name="G29" fmla="sin 7088 9573727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2943415"/>
                <a:gd name="G36" fmla="sin G34 2943415"/>
                <a:gd name="G37" fmla="+/ 2943415 9573727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088 G39"/>
                <a:gd name="G43" fmla="sin 7088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765 w 21600"/>
                <a:gd name="T5" fmla="*/ 21550 h 21600"/>
                <a:gd name="T6" fmla="*/ 17133 w 21600"/>
                <a:gd name="T7" fmla="*/ 17114 h 21600"/>
                <a:gd name="T8" fmla="*/ 10120 w 21600"/>
                <a:gd name="T9" fmla="*/ 17855 h 21600"/>
                <a:gd name="T10" fmla="*/ -403 w 21600"/>
                <a:gd name="T11" fmla="*/ 18332 h 21600"/>
                <a:gd name="T12" fmla="*/ 835 w 21600"/>
                <a:gd name="T13" fmla="*/ 12009 h 21600"/>
                <a:gd name="T14" fmla="*/ 7158 w 21600"/>
                <a:gd name="T15" fmla="*/ 1324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18" y="14754"/>
                  </a:moveTo>
                  <a:cubicBezTo>
                    <a:pt x="6234" y="16713"/>
                    <a:pt x="8440" y="17888"/>
                    <a:pt x="10800" y="17888"/>
                  </a:cubicBezTo>
                  <a:cubicBezTo>
                    <a:pt x="12683" y="17888"/>
                    <a:pt x="14489" y="17138"/>
                    <a:pt x="15819" y="15804"/>
                  </a:cubicBezTo>
                  <a:lnTo>
                    <a:pt x="18448" y="18425"/>
                  </a:lnTo>
                  <a:cubicBezTo>
                    <a:pt x="16422" y="20457"/>
                    <a:pt x="13670" y="21600"/>
                    <a:pt x="10800" y="21600"/>
                  </a:cubicBezTo>
                  <a:cubicBezTo>
                    <a:pt x="7204" y="21600"/>
                    <a:pt x="3844" y="19810"/>
                    <a:pt x="1837" y="16826"/>
                  </a:cubicBezTo>
                  <a:lnTo>
                    <a:pt x="-403" y="18332"/>
                  </a:lnTo>
                  <a:lnTo>
                    <a:pt x="835" y="12009"/>
                  </a:lnTo>
                  <a:lnTo>
                    <a:pt x="7158" y="13248"/>
                  </a:lnTo>
                  <a:lnTo>
                    <a:pt x="4918" y="14754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57150">
              <a:miter lim="800000"/>
              <a:headEnd/>
              <a:tailEnd/>
            </a:ln>
            <a:effectLst/>
            <a:scene3d>
              <a:camera prst="legacyPerspectiveTopRight">
                <a:rot lat="17699998" lon="203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31" name="AutoShape 76">
            <a:extLst>
              <a:ext uri="{FF2B5EF4-FFF2-40B4-BE49-F238E27FC236}">
                <a16:creationId xmlns:a16="http://schemas.microsoft.com/office/drawing/2014/main" id="{349B7286-6118-4F10-A55A-C8D441EB4FA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88950" y="1052513"/>
            <a:ext cx="1512888" cy="1512887"/>
          </a:xfrm>
          <a:custGeom>
            <a:avLst/>
            <a:gdLst>
              <a:gd name="G0" fmla="+- 11306906 0 0"/>
              <a:gd name="G1" fmla="+- -3651914 0 0"/>
              <a:gd name="G2" fmla="+- 11306906 0 -3651914"/>
              <a:gd name="G3" fmla="+- 10800 0 0"/>
              <a:gd name="G4" fmla="+- 0 0 11306906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4445 0 0"/>
              <a:gd name="G9" fmla="+- 0 0 -3651914"/>
              <a:gd name="G10" fmla="+- 4445 0 2700"/>
              <a:gd name="G11" fmla="cos G10 11306906"/>
              <a:gd name="G12" fmla="sin G10 11306906"/>
              <a:gd name="G13" fmla="cos 13500 11306906"/>
              <a:gd name="G14" fmla="sin 13500 11306906"/>
              <a:gd name="G15" fmla="+- G11 10800 0"/>
              <a:gd name="G16" fmla="+- G12 10800 0"/>
              <a:gd name="G17" fmla="+- G13 10800 0"/>
              <a:gd name="G18" fmla="+- G14 10800 0"/>
              <a:gd name="G19" fmla="*/ 4445 1 2"/>
              <a:gd name="G20" fmla="+- G19 5400 0"/>
              <a:gd name="G21" fmla="cos G20 11306906"/>
              <a:gd name="G22" fmla="sin G20 11306906"/>
              <a:gd name="G23" fmla="+- G21 10800 0"/>
              <a:gd name="G24" fmla="+- G12 G23 G22"/>
              <a:gd name="G25" fmla="+- G22 G23 G11"/>
              <a:gd name="G26" fmla="cos 10800 11306906"/>
              <a:gd name="G27" fmla="sin 10800 11306906"/>
              <a:gd name="G28" fmla="cos 4445 11306906"/>
              <a:gd name="G29" fmla="sin 4445 11306906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3651914"/>
              <a:gd name="G36" fmla="sin G34 -3651914"/>
              <a:gd name="G37" fmla="+/ -3651914 11306906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4445 G39"/>
              <a:gd name="G43" fmla="sin 4445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458 w 21600"/>
              <a:gd name="T5" fmla="*/ 19998 h 21600"/>
              <a:gd name="T6" fmla="*/ 15093 w 21600"/>
              <a:gd name="T7" fmla="*/ 4500 h 21600"/>
              <a:gd name="T8" fmla="*/ 13128 w 21600"/>
              <a:gd name="T9" fmla="*/ 14586 h 21600"/>
              <a:gd name="T10" fmla="*/ -2586 w 21600"/>
              <a:gd name="T11" fmla="*/ 12555 h 21600"/>
              <a:gd name="T12" fmla="*/ 2476 w 21600"/>
              <a:gd name="T13" fmla="*/ 5963 h 21600"/>
              <a:gd name="T14" fmla="*/ 9069 w 21600"/>
              <a:gd name="T15" fmla="*/ 110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6392" y="11377"/>
                </a:moveTo>
                <a:cubicBezTo>
                  <a:pt x="6682" y="13590"/>
                  <a:pt x="8568" y="15245"/>
                  <a:pt x="10800" y="15245"/>
                </a:cubicBezTo>
                <a:cubicBezTo>
                  <a:pt x="13254" y="15245"/>
                  <a:pt x="15245" y="13254"/>
                  <a:pt x="15245" y="10800"/>
                </a:cubicBezTo>
                <a:cubicBezTo>
                  <a:pt x="15245" y="9329"/>
                  <a:pt x="14518" y="7954"/>
                  <a:pt x="13303" y="7126"/>
                </a:cubicBezTo>
                <a:lnTo>
                  <a:pt x="16882" y="1875"/>
                </a:lnTo>
                <a:cubicBezTo>
                  <a:pt x="19833" y="3887"/>
                  <a:pt x="21600" y="7228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5378" y="21600"/>
                  <a:pt x="796" y="17580"/>
                  <a:pt x="91" y="12204"/>
                </a:cubicBezTo>
                <a:lnTo>
                  <a:pt x="-2586" y="12555"/>
                </a:lnTo>
                <a:lnTo>
                  <a:pt x="2476" y="5963"/>
                </a:lnTo>
                <a:lnTo>
                  <a:pt x="9069" y="11026"/>
                </a:lnTo>
                <a:lnTo>
                  <a:pt x="6392" y="11377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miter lim="800000"/>
            <a:headEnd/>
            <a:tailEnd/>
          </a:ln>
          <a:effectLst/>
          <a:scene3d>
            <a:camera prst="legacyObliqueTopRight">
              <a:rot lat="0" lon="21299999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  <a:contourClr>
              <a:srgbClr val="99C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32" name="AutoShape 77">
            <a:extLst>
              <a:ext uri="{FF2B5EF4-FFF2-40B4-BE49-F238E27FC236}">
                <a16:creationId xmlns:a16="http://schemas.microsoft.com/office/drawing/2014/main" id="{7768E3E1-5668-4CD2-8A46-A11B977E62A2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2360613" y="981075"/>
            <a:ext cx="1512887" cy="1512888"/>
          </a:xfrm>
          <a:custGeom>
            <a:avLst/>
            <a:gdLst>
              <a:gd name="G0" fmla="+- 2696693 0 0"/>
              <a:gd name="G1" fmla="+- -11796480 0 0"/>
              <a:gd name="G2" fmla="+- 2696693 0 -11796480"/>
              <a:gd name="G3" fmla="+- 10800 0 0"/>
              <a:gd name="G4" fmla="+- 0 0 269669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010 0 0"/>
              <a:gd name="G9" fmla="+- 0 0 -11796480"/>
              <a:gd name="G10" fmla="+- 5010 0 2700"/>
              <a:gd name="G11" fmla="cos G10 2696693"/>
              <a:gd name="G12" fmla="sin G10 2696693"/>
              <a:gd name="G13" fmla="cos 13500 2696693"/>
              <a:gd name="G14" fmla="sin 13500 2696693"/>
              <a:gd name="G15" fmla="+- G11 10800 0"/>
              <a:gd name="G16" fmla="+- G12 10800 0"/>
              <a:gd name="G17" fmla="+- G13 10800 0"/>
              <a:gd name="G18" fmla="+- G14 10800 0"/>
              <a:gd name="G19" fmla="*/ 5010 1 2"/>
              <a:gd name="G20" fmla="+- G19 5400 0"/>
              <a:gd name="G21" fmla="cos G20 2696693"/>
              <a:gd name="G22" fmla="sin G20 2696693"/>
              <a:gd name="G23" fmla="+- G21 10800 0"/>
              <a:gd name="G24" fmla="+- G12 G23 G22"/>
              <a:gd name="G25" fmla="+- G22 G23 G11"/>
              <a:gd name="G26" fmla="cos 10800 2696693"/>
              <a:gd name="G27" fmla="sin 10800 2696693"/>
              <a:gd name="G28" fmla="cos 5010 2696693"/>
              <a:gd name="G29" fmla="sin 5010 269669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269669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010 G39"/>
              <a:gd name="G43" fmla="sin 501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4595 w 21600"/>
              <a:gd name="T5" fmla="*/ 688 h 21600"/>
              <a:gd name="T6" fmla="*/ 2895 w 21600"/>
              <a:gd name="T7" fmla="*/ 10799 h 21600"/>
              <a:gd name="T8" fmla="*/ 12560 w 21600"/>
              <a:gd name="T9" fmla="*/ 6109 h 21600"/>
              <a:gd name="T10" fmla="*/ 20965 w 21600"/>
              <a:gd name="T11" fmla="*/ 19683 h 21600"/>
              <a:gd name="T12" fmla="*/ 13071 w 21600"/>
              <a:gd name="T13" fmla="*/ 20214 h 21600"/>
              <a:gd name="T14" fmla="*/ 12539 w 21600"/>
              <a:gd name="T15" fmla="*/ 1232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4572" y="14096"/>
                </a:moveTo>
                <a:cubicBezTo>
                  <a:pt x="15370" y="13183"/>
                  <a:pt x="15810" y="12012"/>
                  <a:pt x="15810" y="10800"/>
                </a:cubicBezTo>
                <a:cubicBezTo>
                  <a:pt x="15810" y="8033"/>
                  <a:pt x="13566" y="5790"/>
                  <a:pt x="10800" y="5790"/>
                </a:cubicBezTo>
                <a:cubicBezTo>
                  <a:pt x="8033" y="5790"/>
                  <a:pt x="5790" y="8033"/>
                  <a:pt x="5790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3413"/>
                  <a:pt x="20652" y="15938"/>
                  <a:pt x="18932" y="17906"/>
                </a:cubicBezTo>
                <a:lnTo>
                  <a:pt x="20965" y="19683"/>
                </a:lnTo>
                <a:lnTo>
                  <a:pt x="13071" y="20214"/>
                </a:lnTo>
                <a:lnTo>
                  <a:pt x="12539" y="12320"/>
                </a:lnTo>
                <a:lnTo>
                  <a:pt x="14572" y="14096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miter lim="800000"/>
            <a:headEnd/>
            <a:tailEnd/>
          </a:ln>
          <a:effectLst/>
          <a:scene3d>
            <a:camera prst="legacyObliqueTopRight">
              <a:rot lat="0" lon="21299999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  <a:contourClr>
              <a:srgbClr val="99C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33" name="AutoShape 80">
            <a:extLst>
              <a:ext uri="{FF2B5EF4-FFF2-40B4-BE49-F238E27FC236}">
                <a16:creationId xmlns:a16="http://schemas.microsoft.com/office/drawing/2014/main" id="{37EBE7EF-6586-4A1D-8FB1-A4C0524ED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4724400"/>
            <a:ext cx="1512887" cy="1512888"/>
          </a:xfrm>
          <a:custGeom>
            <a:avLst/>
            <a:gdLst>
              <a:gd name="G0" fmla="+- 10236230 0 0"/>
              <a:gd name="G1" fmla="+- -10912932 0 0"/>
              <a:gd name="G2" fmla="+- 10236230 0 -10912932"/>
              <a:gd name="G3" fmla="+- 10800 0 0"/>
              <a:gd name="G4" fmla="+- 0 0 1023623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797 0 0"/>
              <a:gd name="G9" fmla="+- 0 0 -10912932"/>
              <a:gd name="G10" fmla="+- 9797 0 2700"/>
              <a:gd name="G11" fmla="cos G10 10236230"/>
              <a:gd name="G12" fmla="sin G10 10236230"/>
              <a:gd name="G13" fmla="cos 13500 10236230"/>
              <a:gd name="G14" fmla="sin 13500 10236230"/>
              <a:gd name="G15" fmla="+- G11 10800 0"/>
              <a:gd name="G16" fmla="+- G12 10800 0"/>
              <a:gd name="G17" fmla="+- G13 10800 0"/>
              <a:gd name="G18" fmla="+- G14 10800 0"/>
              <a:gd name="G19" fmla="*/ 9797 1 2"/>
              <a:gd name="G20" fmla="+- G19 5400 0"/>
              <a:gd name="G21" fmla="cos G20 10236230"/>
              <a:gd name="G22" fmla="sin G20 10236230"/>
              <a:gd name="G23" fmla="+- G21 10800 0"/>
              <a:gd name="G24" fmla="+- G12 G23 G22"/>
              <a:gd name="G25" fmla="+- G22 G23 G11"/>
              <a:gd name="G26" fmla="cos 10800 10236230"/>
              <a:gd name="G27" fmla="sin 10800 10236230"/>
              <a:gd name="G28" fmla="cos 9797 10236230"/>
              <a:gd name="G29" fmla="sin 9797 1023623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0912932"/>
              <a:gd name="G36" fmla="sin G34 -10912932"/>
              <a:gd name="G37" fmla="+/ -10912932 1023623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797 G39"/>
              <a:gd name="G43" fmla="sin 979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1556 w 21600"/>
              <a:gd name="T5" fmla="*/ 9828 h 21600"/>
              <a:gd name="T6" fmla="*/ 784 w 21600"/>
              <a:gd name="T7" fmla="*/ 8398 h 21600"/>
              <a:gd name="T8" fmla="*/ 20557 w 21600"/>
              <a:gd name="T9" fmla="*/ 9918 h 21600"/>
              <a:gd name="T10" fmla="*/ -1552 w 21600"/>
              <a:gd name="T11" fmla="*/ 16249 h 21600"/>
              <a:gd name="T12" fmla="*/ 84 w 21600"/>
              <a:gd name="T13" fmla="*/ 12028 h 21600"/>
              <a:gd name="T14" fmla="*/ 4306 w 21600"/>
              <a:gd name="T15" fmla="*/ 13664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36" y="14754"/>
                </a:moveTo>
                <a:cubicBezTo>
                  <a:pt x="3403" y="18305"/>
                  <a:pt x="6918" y="20597"/>
                  <a:pt x="10800" y="20597"/>
                </a:cubicBezTo>
                <a:cubicBezTo>
                  <a:pt x="16210" y="20597"/>
                  <a:pt x="20597" y="16210"/>
                  <a:pt x="20597" y="10800"/>
                </a:cubicBezTo>
                <a:cubicBezTo>
                  <a:pt x="20597" y="5389"/>
                  <a:pt x="16210" y="1003"/>
                  <a:pt x="10800" y="1003"/>
                </a:cubicBezTo>
                <a:cubicBezTo>
                  <a:pt x="6269" y="1003"/>
                  <a:pt x="2329" y="4109"/>
                  <a:pt x="1272" y="8515"/>
                </a:cubicBezTo>
                <a:lnTo>
                  <a:pt x="297" y="8282"/>
                </a:lnTo>
                <a:cubicBezTo>
                  <a:pt x="1462" y="3424"/>
                  <a:pt x="580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6521" y="21600"/>
                  <a:pt x="2646" y="19074"/>
                  <a:pt x="919" y="15159"/>
                </a:cubicBezTo>
                <a:lnTo>
                  <a:pt x="-1552" y="16249"/>
                </a:lnTo>
                <a:lnTo>
                  <a:pt x="84" y="12028"/>
                </a:lnTo>
                <a:lnTo>
                  <a:pt x="4306" y="13664"/>
                </a:lnTo>
                <a:lnTo>
                  <a:pt x="1836" y="14754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4902"/>
                  <a:invGamma/>
                </a:schemeClr>
              </a:gs>
            </a:gsLst>
            <a:lin ang="5400000" scaled="1"/>
          </a:gradFill>
          <a:ln w="57150">
            <a:miter lim="800000"/>
            <a:headEnd/>
            <a:tailEnd/>
          </a:ln>
          <a:effectLst/>
          <a:scene3d>
            <a:camera prst="legacyObliqueTopRight">
              <a:rot lat="17699998" lon="0" rev="0"/>
            </a:camera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34" name="AutoShape 83">
            <a:extLst>
              <a:ext uri="{FF2B5EF4-FFF2-40B4-BE49-F238E27FC236}">
                <a16:creationId xmlns:a16="http://schemas.microsoft.com/office/drawing/2014/main" id="{4B0507ED-0F3E-4152-BEA9-2417A3F29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81300"/>
            <a:ext cx="1512888" cy="1512888"/>
          </a:xfrm>
          <a:custGeom>
            <a:avLst/>
            <a:gdLst>
              <a:gd name="G0" fmla="+- 2696693 0 0"/>
              <a:gd name="G1" fmla="+- -11796480 0 0"/>
              <a:gd name="G2" fmla="+- 2696693 0 -11796480"/>
              <a:gd name="G3" fmla="+- 10800 0 0"/>
              <a:gd name="G4" fmla="+- 0 0 269669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010 0 0"/>
              <a:gd name="G9" fmla="+- 0 0 -11796480"/>
              <a:gd name="G10" fmla="+- 5010 0 2700"/>
              <a:gd name="G11" fmla="cos G10 2696693"/>
              <a:gd name="G12" fmla="sin G10 2696693"/>
              <a:gd name="G13" fmla="cos 13500 2696693"/>
              <a:gd name="G14" fmla="sin 13500 2696693"/>
              <a:gd name="G15" fmla="+- G11 10800 0"/>
              <a:gd name="G16" fmla="+- G12 10800 0"/>
              <a:gd name="G17" fmla="+- G13 10800 0"/>
              <a:gd name="G18" fmla="+- G14 10800 0"/>
              <a:gd name="G19" fmla="*/ 5010 1 2"/>
              <a:gd name="G20" fmla="+- G19 5400 0"/>
              <a:gd name="G21" fmla="cos G20 2696693"/>
              <a:gd name="G22" fmla="sin G20 2696693"/>
              <a:gd name="G23" fmla="+- G21 10800 0"/>
              <a:gd name="G24" fmla="+- G12 G23 G22"/>
              <a:gd name="G25" fmla="+- G22 G23 G11"/>
              <a:gd name="G26" fmla="cos 10800 2696693"/>
              <a:gd name="G27" fmla="sin 10800 2696693"/>
              <a:gd name="G28" fmla="cos 5010 2696693"/>
              <a:gd name="G29" fmla="sin 5010 269669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269669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010 G39"/>
              <a:gd name="G43" fmla="sin 501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4595 w 21600"/>
              <a:gd name="T5" fmla="*/ 688 h 21600"/>
              <a:gd name="T6" fmla="*/ 2895 w 21600"/>
              <a:gd name="T7" fmla="*/ 10799 h 21600"/>
              <a:gd name="T8" fmla="*/ 12560 w 21600"/>
              <a:gd name="T9" fmla="*/ 6109 h 21600"/>
              <a:gd name="T10" fmla="*/ 20965 w 21600"/>
              <a:gd name="T11" fmla="*/ 19683 h 21600"/>
              <a:gd name="T12" fmla="*/ 13071 w 21600"/>
              <a:gd name="T13" fmla="*/ 20214 h 21600"/>
              <a:gd name="T14" fmla="*/ 12539 w 21600"/>
              <a:gd name="T15" fmla="*/ 1232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4572" y="14096"/>
                </a:moveTo>
                <a:cubicBezTo>
                  <a:pt x="15370" y="13183"/>
                  <a:pt x="15810" y="12012"/>
                  <a:pt x="15810" y="10800"/>
                </a:cubicBezTo>
                <a:cubicBezTo>
                  <a:pt x="15810" y="8033"/>
                  <a:pt x="13566" y="5790"/>
                  <a:pt x="10800" y="5790"/>
                </a:cubicBezTo>
                <a:cubicBezTo>
                  <a:pt x="8033" y="5790"/>
                  <a:pt x="5790" y="8033"/>
                  <a:pt x="5790" y="10800"/>
                </a:cubicBezTo>
                <a:lnTo>
                  <a:pt x="0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3413"/>
                  <a:pt x="20652" y="15938"/>
                  <a:pt x="18932" y="17906"/>
                </a:cubicBezTo>
                <a:lnTo>
                  <a:pt x="20965" y="19683"/>
                </a:lnTo>
                <a:lnTo>
                  <a:pt x="13071" y="20214"/>
                </a:lnTo>
                <a:lnTo>
                  <a:pt x="12539" y="12320"/>
                </a:lnTo>
                <a:lnTo>
                  <a:pt x="14572" y="14096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34902"/>
                  <a:invGamma/>
                </a:srgbClr>
              </a:gs>
            </a:gsLst>
            <a:lin ang="5400000" scaled="1"/>
          </a:gradFill>
          <a:ln w="57150">
            <a:miter lim="800000"/>
            <a:headEnd/>
            <a:tailEnd/>
          </a:ln>
          <a:effectLst/>
          <a:scene3d>
            <a:camera prst="legacyObliqueTopRight">
              <a:rot lat="19199999" lon="21299999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  <a:contourClr>
              <a:srgbClr val="99C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0F66773-CC5F-41AC-94B3-F19332974FF0}"/>
              </a:ext>
            </a:extLst>
          </p:cNvPr>
          <p:cNvSpPr txBox="1"/>
          <p:nvPr/>
        </p:nvSpPr>
        <p:spPr>
          <a:xfrm>
            <a:off x="276046" y="232912"/>
            <a:ext cx="3801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回転矢印（３</a:t>
            </a:r>
            <a:r>
              <a:rPr kumimoji="1" lang="en-US" altLang="zh-CN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zh-CN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描画利用）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4818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18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pptxi57_回転矢印図形</dc:title>
  <dc:subject>pptxi57_回転矢印図形</dc:subject>
  <dc:creator>でじけろお</dc:creator>
  <cp:revision>1</cp:revision>
  <dcterms:created xsi:type="dcterms:W3CDTF">2018-05-20T00:31:01Z</dcterms:created>
  <dcterms:modified xsi:type="dcterms:W3CDTF">2022-01-17T15:37:36Z</dcterms:modified>
  <cp:version>1</cp:version>
</cp:coreProperties>
</file>